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8" autoAdjust="0"/>
    <p:restoredTop sz="86447"/>
  </p:normalViewPr>
  <p:slideViewPr>
    <p:cSldViewPr snapToGrid="0" snapToObjects="1">
      <p:cViewPr varScale="1">
        <p:scale>
          <a:sx n="156" d="100"/>
          <a:sy n="156" d="100"/>
        </p:scale>
        <p:origin x="312" y="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1/6/2020</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N3261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en-US" b="1" dirty="0">
                <a:solidFill>
                  <a:schemeClr val="tx1">
                    <a:lumMod val="65000"/>
                    <a:lumOff val="35000"/>
                  </a:schemeClr>
                </a:solidFill>
                <a:latin typeface="Century Gothic" panose="020B0502020202020204" pitchFamily="34" charset="0"/>
                <a:ea typeface="Arial" charset="0"/>
                <a:cs typeface="Arial" charset="0"/>
              </a:rPr>
              <a:t>MULTI-STAGE TIMELINE WITH MILESTONES TEMPLATE</a:t>
            </a:r>
          </a:p>
        </p:txBody>
      </p:sp>
      <p:pic>
        <p:nvPicPr>
          <p:cNvPr id="58" name="Picture 57">
            <a:hlinkClick r:id="rId3"/>
            <a:extLst>
              <a:ext uri="{FF2B5EF4-FFF2-40B4-BE49-F238E27FC236}">
                <a16:creationId xmlns:a16="http://schemas.microsoft.com/office/drawing/2014/main" id="{0DBF3E97-9187-894C-9914-755037D152B9}"/>
              </a:ext>
            </a:extLst>
          </p:cNvPr>
          <p:cNvPicPr>
            <a:picLocks noChangeAspect="1"/>
          </p:cNvPicPr>
          <p:nvPr/>
        </p:nvPicPr>
        <p:blipFill>
          <a:blip r:embed="rId4"/>
          <a:stretch>
            <a:fillRect/>
          </a:stretch>
        </p:blipFill>
        <p:spPr>
          <a:xfrm>
            <a:off x="8955209" y="107649"/>
            <a:ext cx="2972455" cy="412504"/>
          </a:xfrm>
          <a:prstGeom prst="rect">
            <a:avLst/>
          </a:prstGeom>
        </p:spPr>
      </p:pic>
      <p:sp>
        <p:nvSpPr>
          <p:cNvPr id="18" name="Chevron 17">
            <a:extLst>
              <a:ext uri="{FF2B5EF4-FFF2-40B4-BE49-F238E27FC236}">
                <a16:creationId xmlns:a16="http://schemas.microsoft.com/office/drawing/2014/main" id="{462CEA60-DCFA-9B44-91ED-C083AC5973B5}"/>
              </a:ext>
            </a:extLst>
          </p:cNvPr>
          <p:cNvSpPr/>
          <p:nvPr/>
        </p:nvSpPr>
        <p:spPr>
          <a:xfrm>
            <a:off x="208415" y="6172388"/>
            <a:ext cx="292608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1</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9" name="Chevron 18">
            <a:extLst>
              <a:ext uri="{FF2B5EF4-FFF2-40B4-BE49-F238E27FC236}">
                <a16:creationId xmlns:a16="http://schemas.microsoft.com/office/drawing/2014/main" id="{8F1357FC-23E2-794A-9343-8D667233EF8E}"/>
              </a:ext>
            </a:extLst>
          </p:cNvPr>
          <p:cNvSpPr/>
          <p:nvPr/>
        </p:nvSpPr>
        <p:spPr>
          <a:xfrm>
            <a:off x="3159895" y="6172388"/>
            <a:ext cx="292608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2</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0" name="Chevron 19">
            <a:extLst>
              <a:ext uri="{FF2B5EF4-FFF2-40B4-BE49-F238E27FC236}">
                <a16:creationId xmlns:a16="http://schemas.microsoft.com/office/drawing/2014/main" id="{6E73D813-1BAF-224E-968F-9CCABDE47FA0}"/>
              </a:ext>
            </a:extLst>
          </p:cNvPr>
          <p:cNvSpPr/>
          <p:nvPr/>
        </p:nvSpPr>
        <p:spPr>
          <a:xfrm>
            <a:off x="6111375" y="6172388"/>
            <a:ext cx="292608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3</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1" name="Chevron 20">
            <a:extLst>
              <a:ext uri="{FF2B5EF4-FFF2-40B4-BE49-F238E27FC236}">
                <a16:creationId xmlns:a16="http://schemas.microsoft.com/office/drawing/2014/main" id="{88346C6B-D56E-3A4E-BE3E-98A5FF2F9A04}"/>
              </a:ext>
            </a:extLst>
          </p:cNvPr>
          <p:cNvSpPr/>
          <p:nvPr/>
        </p:nvSpPr>
        <p:spPr>
          <a:xfrm>
            <a:off x="9062855" y="6172388"/>
            <a:ext cx="292608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4</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61000">
                <a:schemeClr val="tx2">
                  <a:lumMod val="60000"/>
                  <a:lumOff val="40000"/>
                </a:schemeClr>
              </a:gs>
              <a:gs pos="30000">
                <a:srgbClr val="92D050"/>
              </a:gs>
              <a:gs pos="0">
                <a:srgbClr val="00BD32"/>
              </a:gs>
              <a:gs pos="100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1638299"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22E36E4-7D15-B94D-8F68-BBF2F568FE21}"/>
              </a:ext>
            </a:extLst>
          </p:cNvPr>
          <p:cNvCxnSpPr>
            <a:cxnSpLocks/>
          </p:cNvCxnSpPr>
          <p:nvPr/>
        </p:nvCxnSpPr>
        <p:spPr>
          <a:xfrm flipH="1">
            <a:off x="2585583"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flipH="1">
            <a:off x="3532867"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480151"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5427435"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374719" y="3493112"/>
            <a:ext cx="957" cy="5486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7322003" y="3493112"/>
            <a:ext cx="957" cy="8229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269287" y="3493112"/>
            <a:ext cx="957" cy="10058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216571" y="3493112"/>
            <a:ext cx="957" cy="11887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163855" y="3493112"/>
            <a:ext cx="957" cy="13716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93112"/>
            <a:ext cx="957" cy="15544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49859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244588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9316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34045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528773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623501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718230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12958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07687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02415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386215" y="4133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p:txBody>
      </p:sp>
      <p:sp>
        <p:nvSpPr>
          <p:cNvPr id="48" name="Rectangle 47">
            <a:extLst>
              <a:ext uri="{FF2B5EF4-FFF2-40B4-BE49-F238E27FC236}">
                <a16:creationId xmlns:a16="http://schemas.microsoft.com/office/drawing/2014/main" id="{920C1481-8D47-9D47-B944-7415C15CD488}"/>
              </a:ext>
            </a:extLst>
          </p:cNvPr>
          <p:cNvSpPr/>
          <p:nvPr/>
        </p:nvSpPr>
        <p:spPr>
          <a:xfrm>
            <a:off x="1333499" y="43365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45A9D5EE-6105-B14E-A819-B5C6746BF242}"/>
              </a:ext>
            </a:extLst>
          </p:cNvPr>
          <p:cNvSpPr/>
          <p:nvPr/>
        </p:nvSpPr>
        <p:spPr>
          <a:xfrm>
            <a:off x="2280783" y="45397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3228067" y="47429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1" name="Rectangle 50">
            <a:extLst>
              <a:ext uri="{FF2B5EF4-FFF2-40B4-BE49-F238E27FC236}">
                <a16:creationId xmlns:a16="http://schemas.microsoft.com/office/drawing/2014/main" id="{1C52C670-DCB3-1949-B804-EB428F274F90}"/>
              </a:ext>
            </a:extLst>
          </p:cNvPr>
          <p:cNvSpPr/>
          <p:nvPr/>
        </p:nvSpPr>
        <p:spPr>
          <a:xfrm>
            <a:off x="4175351" y="49461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a:solidFill>
                  <a:schemeClr val="tx1"/>
                </a:solidFill>
                <a:latin typeface="Century Gothic" panose="020B0502020202020204" pitchFamily="34" charset="0"/>
              </a:rPr>
              <a:t>TASK NAME / DESCRIPTION</a:t>
            </a:r>
          </a:p>
          <a:p>
            <a:pPr algn="l"/>
            <a:endParaRPr lang="en-US" sz="900">
              <a:solidFill>
                <a:schemeClr val="tx1"/>
              </a:solidFill>
              <a:latin typeface="Century Gothic" panose="020B0502020202020204" pitchFamily="34" charset="0"/>
            </a:endParaRPr>
          </a:p>
          <a:p>
            <a:pPr algn="l"/>
            <a:r>
              <a:rPr lang="en-US" sz="900">
                <a:solidFill>
                  <a:schemeClr val="tx1"/>
                </a:solidFill>
                <a:latin typeface="Century Gothic" panose="020B0502020202020204" pitchFamily="34" charset="0"/>
              </a:rPr>
              <a:t>00/00/0000</a:t>
            </a:r>
          </a:p>
          <a:p>
            <a:pPr algn="l"/>
            <a:endParaRPr lang="en-US" sz="900">
              <a:solidFill>
                <a:schemeClr val="tx1"/>
              </a:solidFill>
              <a:latin typeface="Century Gothic" panose="020B0502020202020204" pitchFamily="34" charset="0"/>
            </a:endParaRPr>
          </a:p>
        </p:txBody>
      </p:sp>
      <p:sp>
        <p:nvSpPr>
          <p:cNvPr id="52" name="Rectangle 51">
            <a:extLst>
              <a:ext uri="{FF2B5EF4-FFF2-40B4-BE49-F238E27FC236}">
                <a16:creationId xmlns:a16="http://schemas.microsoft.com/office/drawing/2014/main" id="{C04D14B3-CED9-9E42-9763-9185B6810491}"/>
              </a:ext>
            </a:extLst>
          </p:cNvPr>
          <p:cNvSpPr/>
          <p:nvPr/>
        </p:nvSpPr>
        <p:spPr>
          <a:xfrm>
            <a:off x="5122635"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3" name="Rectangle 52">
            <a:extLst>
              <a:ext uri="{FF2B5EF4-FFF2-40B4-BE49-F238E27FC236}">
                <a16:creationId xmlns:a16="http://schemas.microsoft.com/office/drawing/2014/main" id="{46BA4154-7902-F24F-9816-848BAB9718F7}"/>
              </a:ext>
            </a:extLst>
          </p:cNvPr>
          <p:cNvSpPr/>
          <p:nvPr/>
        </p:nvSpPr>
        <p:spPr>
          <a:xfrm>
            <a:off x="6069919" y="4225667"/>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D9F849FB-872E-8941-8864-E078BE34EBB2}"/>
              </a:ext>
            </a:extLst>
          </p:cNvPr>
          <p:cNvSpPr/>
          <p:nvPr/>
        </p:nvSpPr>
        <p:spPr>
          <a:xfrm>
            <a:off x="7017203" y="4410394"/>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24E97D-4D65-EB4D-98D1-B3E0773F01B9}"/>
              </a:ext>
            </a:extLst>
          </p:cNvPr>
          <p:cNvSpPr/>
          <p:nvPr/>
        </p:nvSpPr>
        <p:spPr>
          <a:xfrm>
            <a:off x="7964487" y="4595121"/>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11771" y="477984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9859055" y="4964575"/>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806337"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564492" y="677492"/>
            <a:ext cx="1170518" cy="2837166"/>
            <a:chOff x="1242482" y="409377"/>
            <a:chExt cx="1170518"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50" y="40937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1</a:t>
              </a:r>
              <a:endParaRPr lang="en-US" sz="1100" dirty="0">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50" y="663377"/>
              <a:ext cx="1073150"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4408838" y="910679"/>
            <a:ext cx="1170517" cy="2601776"/>
            <a:chOff x="3718983" y="644767"/>
            <a:chExt cx="1170517"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50" y="64476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2</a:t>
              </a:r>
              <a:endParaRPr lang="en-US" sz="1100" dirty="0">
                <a:latin typeface="Century Gothic" panose="020B0502020202020204" pitchFamily="34" charset="0"/>
              </a:endParaRP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50" y="886067"/>
              <a:ext cx="1073150"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grpSp>
        <p:nvGrpSpPr>
          <p:cNvPr id="62" name="Group 61">
            <a:extLst>
              <a:ext uri="{FF2B5EF4-FFF2-40B4-BE49-F238E27FC236}">
                <a16:creationId xmlns:a16="http://schemas.microsoft.com/office/drawing/2014/main" id="{9B3D3CD4-CE38-E94D-94F6-2A183B2DFDE8}"/>
              </a:ext>
            </a:extLst>
          </p:cNvPr>
          <p:cNvGrpSpPr/>
          <p:nvPr/>
        </p:nvGrpSpPr>
        <p:grpSpPr>
          <a:xfrm>
            <a:off x="7255674" y="1036058"/>
            <a:ext cx="1170516" cy="2480310"/>
            <a:chOff x="6196895" y="766233"/>
            <a:chExt cx="1170516" cy="248031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42433"/>
              <a:ext cx="137160" cy="2404110"/>
              <a:chOff x="6196895" y="842433"/>
              <a:chExt cx="137160" cy="240411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42433"/>
                <a:ext cx="0" cy="23241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1" y="766233"/>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3</a:t>
              </a:r>
              <a:endParaRPr lang="en-US" sz="1100" dirty="0">
                <a:latin typeface="Century Gothic" panose="020B0502020202020204" pitchFamily="34" charset="0"/>
              </a:endParaRP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1" y="1007533"/>
              <a:ext cx="1073150"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10088123" y="1374498"/>
            <a:ext cx="1169106" cy="2141643"/>
            <a:chOff x="8673394" y="1104900"/>
            <a:chExt cx="1169106" cy="2141643"/>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168400"/>
              <a:ext cx="137160" cy="2078143"/>
              <a:chOff x="8673394" y="1168400"/>
              <a:chExt cx="137160" cy="2078143"/>
            </a:xfrm>
          </p:grpSpPr>
          <p:cxnSp>
            <p:nvCxnSpPr>
              <p:cNvPr id="67" name="Straight Connector 66">
                <a:extLst>
                  <a:ext uri="{FF2B5EF4-FFF2-40B4-BE49-F238E27FC236}">
                    <a16:creationId xmlns:a16="http://schemas.microsoft.com/office/drawing/2014/main" id="{B939525F-7AF1-7E44-A5C6-97D0B528FA5F}"/>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latin typeface="Century Gothic" panose="020B0502020202020204" pitchFamily="34" charset="0"/>
                </a:rPr>
                <a:t>MILESTONE</a:t>
              </a:r>
              <a:r>
                <a:rPr lang="en-US" sz="1100" dirty="0">
                  <a:latin typeface="Century Gothic" panose="020B0502020202020204" pitchFamily="34" charset="0"/>
                </a:rPr>
                <a:t> </a:t>
              </a:r>
              <a:r>
                <a:rPr lang="en-US" sz="1200" dirty="0">
                  <a:latin typeface="Century Gothic" panose="020B0502020202020204" pitchFamily="34" charset="0"/>
                </a:rPr>
                <a:t>4</a:t>
              </a:r>
              <a:endParaRPr lang="en-US" sz="1100" dirty="0">
                <a:latin typeface="Century Gothic" panose="020B0502020202020204" pitchFamily="34" charset="0"/>
              </a:endParaRP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50" y="1346200"/>
              <a:ext cx="1073150"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MILESTONE NAME / DESCRIPTION</a:t>
              </a:r>
            </a:p>
          </p:txBody>
        </p:sp>
      </p:grpSp>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IC-Multi-Stage-Timeline-with-Milestones-Template_PowerPoint</Template>
  <TotalTime>1</TotalTime>
  <Words>194</Words>
  <Application>Microsoft Office PowerPoint</Application>
  <PresentationFormat>Широкоэкранный</PresentationFormat>
  <Paragraphs>54</Paragraphs>
  <Slides>2</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2020-01-06T19:59:09Z</dcterms:created>
  <dcterms:modified xsi:type="dcterms:W3CDTF">2020-01-06T20:00:15Z</dcterms:modified>
</cp:coreProperties>
</file>