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DB1"/>
    <a:srgbClr val="4DE1BA"/>
    <a:srgbClr val="DDD245"/>
    <a:srgbClr val="B1DB73"/>
    <a:srgbClr val="96E3F0"/>
    <a:srgbClr val="FF6C6C"/>
    <a:srgbClr val="00BD32"/>
    <a:srgbClr val="FC713A"/>
    <a:srgbClr val="387E99"/>
    <a:srgbClr val="89D0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48" autoAdjust="0"/>
    <p:restoredTop sz="86447"/>
  </p:normalViewPr>
  <p:slideViewPr>
    <p:cSldViewPr snapToGrid="0" snapToObjects="1">
      <p:cViewPr>
        <p:scale>
          <a:sx n="155" d="100"/>
          <a:sy n="155" d="100"/>
        </p:scale>
        <p:origin x="76" y="25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10/15/2020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6727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SWKyG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783827" cy="1877437"/>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Complete the Color Key definitions below the chart to represent your types of activities and events.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Shade individual cells or use bars to extend across multiple days.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Enter text within each cell or bar to include additional information.</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YEARLY CALENDAR GANTT CHART TEMPLATE</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CALENDAR GANTT CHART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043236301"/>
              </p:ext>
            </p:extLst>
          </p:nvPr>
        </p:nvGraphicFramePr>
        <p:xfrm>
          <a:off x="327121" y="548365"/>
          <a:ext cx="11573752" cy="4783272"/>
        </p:xfrm>
        <a:graphic>
          <a:graphicData uri="http://schemas.openxmlformats.org/drawingml/2006/table">
            <a:tbl>
              <a:tblPr firstRow="1" bandRow="1">
                <a:tableStyleId>{5C22544A-7EE6-4342-B048-85BDC9FD1C3A}</a:tableStyleId>
              </a:tblPr>
              <a:tblGrid>
                <a:gridCol w="368618">
                  <a:extLst>
                    <a:ext uri="{9D8B030D-6E8A-4147-A177-3AD203B41FA5}">
                      <a16:colId xmlns:a16="http://schemas.microsoft.com/office/drawing/2014/main" val="4079889448"/>
                    </a:ext>
                  </a:extLst>
                </a:gridCol>
                <a:gridCol w="417444">
                  <a:extLst>
                    <a:ext uri="{9D8B030D-6E8A-4147-A177-3AD203B41FA5}">
                      <a16:colId xmlns:a16="http://schemas.microsoft.com/office/drawing/2014/main" val="1024581539"/>
                    </a:ext>
                  </a:extLst>
                </a:gridCol>
                <a:gridCol w="347990">
                  <a:extLst>
                    <a:ext uri="{9D8B030D-6E8A-4147-A177-3AD203B41FA5}">
                      <a16:colId xmlns:a16="http://schemas.microsoft.com/office/drawing/2014/main" val="745651107"/>
                    </a:ext>
                  </a:extLst>
                </a:gridCol>
                <a:gridCol w="347990">
                  <a:extLst>
                    <a:ext uri="{9D8B030D-6E8A-4147-A177-3AD203B41FA5}">
                      <a16:colId xmlns:a16="http://schemas.microsoft.com/office/drawing/2014/main" val="1097246846"/>
                    </a:ext>
                  </a:extLst>
                </a:gridCol>
                <a:gridCol w="347990">
                  <a:extLst>
                    <a:ext uri="{9D8B030D-6E8A-4147-A177-3AD203B41FA5}">
                      <a16:colId xmlns:a16="http://schemas.microsoft.com/office/drawing/2014/main" val="4157423637"/>
                    </a:ext>
                  </a:extLst>
                </a:gridCol>
                <a:gridCol w="347990">
                  <a:extLst>
                    <a:ext uri="{9D8B030D-6E8A-4147-A177-3AD203B41FA5}">
                      <a16:colId xmlns:a16="http://schemas.microsoft.com/office/drawing/2014/main" val="804910827"/>
                    </a:ext>
                  </a:extLst>
                </a:gridCol>
                <a:gridCol w="347990">
                  <a:extLst>
                    <a:ext uri="{9D8B030D-6E8A-4147-A177-3AD203B41FA5}">
                      <a16:colId xmlns:a16="http://schemas.microsoft.com/office/drawing/2014/main" val="178224368"/>
                    </a:ext>
                  </a:extLst>
                </a:gridCol>
                <a:gridCol w="347990">
                  <a:extLst>
                    <a:ext uri="{9D8B030D-6E8A-4147-A177-3AD203B41FA5}">
                      <a16:colId xmlns:a16="http://schemas.microsoft.com/office/drawing/2014/main" val="889277546"/>
                    </a:ext>
                  </a:extLst>
                </a:gridCol>
                <a:gridCol w="347990">
                  <a:extLst>
                    <a:ext uri="{9D8B030D-6E8A-4147-A177-3AD203B41FA5}">
                      <a16:colId xmlns:a16="http://schemas.microsoft.com/office/drawing/2014/main" val="2497743555"/>
                    </a:ext>
                  </a:extLst>
                </a:gridCol>
                <a:gridCol w="347990">
                  <a:extLst>
                    <a:ext uri="{9D8B030D-6E8A-4147-A177-3AD203B41FA5}">
                      <a16:colId xmlns:a16="http://schemas.microsoft.com/office/drawing/2014/main" val="2227743978"/>
                    </a:ext>
                  </a:extLst>
                </a:gridCol>
                <a:gridCol w="347990">
                  <a:extLst>
                    <a:ext uri="{9D8B030D-6E8A-4147-A177-3AD203B41FA5}">
                      <a16:colId xmlns:a16="http://schemas.microsoft.com/office/drawing/2014/main" val="740546921"/>
                    </a:ext>
                  </a:extLst>
                </a:gridCol>
                <a:gridCol w="347990">
                  <a:extLst>
                    <a:ext uri="{9D8B030D-6E8A-4147-A177-3AD203B41FA5}">
                      <a16:colId xmlns:a16="http://schemas.microsoft.com/office/drawing/2014/main" val="3234390225"/>
                    </a:ext>
                  </a:extLst>
                </a:gridCol>
                <a:gridCol w="347990">
                  <a:extLst>
                    <a:ext uri="{9D8B030D-6E8A-4147-A177-3AD203B41FA5}">
                      <a16:colId xmlns:a16="http://schemas.microsoft.com/office/drawing/2014/main" val="3610837594"/>
                    </a:ext>
                  </a:extLst>
                </a:gridCol>
                <a:gridCol w="347990">
                  <a:extLst>
                    <a:ext uri="{9D8B030D-6E8A-4147-A177-3AD203B41FA5}">
                      <a16:colId xmlns:a16="http://schemas.microsoft.com/office/drawing/2014/main" val="3839570682"/>
                    </a:ext>
                  </a:extLst>
                </a:gridCol>
                <a:gridCol w="347990">
                  <a:extLst>
                    <a:ext uri="{9D8B030D-6E8A-4147-A177-3AD203B41FA5}">
                      <a16:colId xmlns:a16="http://schemas.microsoft.com/office/drawing/2014/main" val="2755832980"/>
                    </a:ext>
                  </a:extLst>
                </a:gridCol>
                <a:gridCol w="347990">
                  <a:extLst>
                    <a:ext uri="{9D8B030D-6E8A-4147-A177-3AD203B41FA5}">
                      <a16:colId xmlns:a16="http://schemas.microsoft.com/office/drawing/2014/main" val="767734665"/>
                    </a:ext>
                  </a:extLst>
                </a:gridCol>
                <a:gridCol w="347990">
                  <a:extLst>
                    <a:ext uri="{9D8B030D-6E8A-4147-A177-3AD203B41FA5}">
                      <a16:colId xmlns:a16="http://schemas.microsoft.com/office/drawing/2014/main" val="1263429259"/>
                    </a:ext>
                  </a:extLst>
                </a:gridCol>
                <a:gridCol w="347990">
                  <a:extLst>
                    <a:ext uri="{9D8B030D-6E8A-4147-A177-3AD203B41FA5}">
                      <a16:colId xmlns:a16="http://schemas.microsoft.com/office/drawing/2014/main" val="1809922093"/>
                    </a:ext>
                  </a:extLst>
                </a:gridCol>
                <a:gridCol w="347990">
                  <a:extLst>
                    <a:ext uri="{9D8B030D-6E8A-4147-A177-3AD203B41FA5}">
                      <a16:colId xmlns:a16="http://schemas.microsoft.com/office/drawing/2014/main" val="1641836470"/>
                    </a:ext>
                  </a:extLst>
                </a:gridCol>
                <a:gridCol w="347990">
                  <a:extLst>
                    <a:ext uri="{9D8B030D-6E8A-4147-A177-3AD203B41FA5}">
                      <a16:colId xmlns:a16="http://schemas.microsoft.com/office/drawing/2014/main" val="2245246827"/>
                    </a:ext>
                  </a:extLst>
                </a:gridCol>
                <a:gridCol w="347990">
                  <a:extLst>
                    <a:ext uri="{9D8B030D-6E8A-4147-A177-3AD203B41FA5}">
                      <a16:colId xmlns:a16="http://schemas.microsoft.com/office/drawing/2014/main" val="652501381"/>
                    </a:ext>
                  </a:extLst>
                </a:gridCol>
                <a:gridCol w="347990">
                  <a:extLst>
                    <a:ext uri="{9D8B030D-6E8A-4147-A177-3AD203B41FA5}">
                      <a16:colId xmlns:a16="http://schemas.microsoft.com/office/drawing/2014/main" val="560507195"/>
                    </a:ext>
                  </a:extLst>
                </a:gridCol>
                <a:gridCol w="347990">
                  <a:extLst>
                    <a:ext uri="{9D8B030D-6E8A-4147-A177-3AD203B41FA5}">
                      <a16:colId xmlns:a16="http://schemas.microsoft.com/office/drawing/2014/main" val="3375221882"/>
                    </a:ext>
                  </a:extLst>
                </a:gridCol>
                <a:gridCol w="347990">
                  <a:extLst>
                    <a:ext uri="{9D8B030D-6E8A-4147-A177-3AD203B41FA5}">
                      <a16:colId xmlns:a16="http://schemas.microsoft.com/office/drawing/2014/main" val="1220567701"/>
                    </a:ext>
                  </a:extLst>
                </a:gridCol>
                <a:gridCol w="347990">
                  <a:extLst>
                    <a:ext uri="{9D8B030D-6E8A-4147-A177-3AD203B41FA5}">
                      <a16:colId xmlns:a16="http://schemas.microsoft.com/office/drawing/2014/main" val="3778535775"/>
                    </a:ext>
                  </a:extLst>
                </a:gridCol>
                <a:gridCol w="347990">
                  <a:extLst>
                    <a:ext uri="{9D8B030D-6E8A-4147-A177-3AD203B41FA5}">
                      <a16:colId xmlns:a16="http://schemas.microsoft.com/office/drawing/2014/main" val="2149454794"/>
                    </a:ext>
                  </a:extLst>
                </a:gridCol>
                <a:gridCol w="347990">
                  <a:extLst>
                    <a:ext uri="{9D8B030D-6E8A-4147-A177-3AD203B41FA5}">
                      <a16:colId xmlns:a16="http://schemas.microsoft.com/office/drawing/2014/main" val="1899814991"/>
                    </a:ext>
                  </a:extLst>
                </a:gridCol>
                <a:gridCol w="347990">
                  <a:extLst>
                    <a:ext uri="{9D8B030D-6E8A-4147-A177-3AD203B41FA5}">
                      <a16:colId xmlns:a16="http://schemas.microsoft.com/office/drawing/2014/main" val="4182720783"/>
                    </a:ext>
                  </a:extLst>
                </a:gridCol>
                <a:gridCol w="347990">
                  <a:extLst>
                    <a:ext uri="{9D8B030D-6E8A-4147-A177-3AD203B41FA5}">
                      <a16:colId xmlns:a16="http://schemas.microsoft.com/office/drawing/2014/main" val="3068810418"/>
                    </a:ext>
                  </a:extLst>
                </a:gridCol>
                <a:gridCol w="347990">
                  <a:extLst>
                    <a:ext uri="{9D8B030D-6E8A-4147-A177-3AD203B41FA5}">
                      <a16:colId xmlns:a16="http://schemas.microsoft.com/office/drawing/2014/main" val="2650442724"/>
                    </a:ext>
                  </a:extLst>
                </a:gridCol>
                <a:gridCol w="347990">
                  <a:extLst>
                    <a:ext uri="{9D8B030D-6E8A-4147-A177-3AD203B41FA5}">
                      <a16:colId xmlns:a16="http://schemas.microsoft.com/office/drawing/2014/main" val="1577006285"/>
                    </a:ext>
                  </a:extLst>
                </a:gridCol>
                <a:gridCol w="347990">
                  <a:extLst>
                    <a:ext uri="{9D8B030D-6E8A-4147-A177-3AD203B41FA5}">
                      <a16:colId xmlns:a16="http://schemas.microsoft.com/office/drawing/2014/main" val="1252947963"/>
                    </a:ext>
                  </a:extLst>
                </a:gridCol>
                <a:gridCol w="347990">
                  <a:extLst>
                    <a:ext uri="{9D8B030D-6E8A-4147-A177-3AD203B41FA5}">
                      <a16:colId xmlns:a16="http://schemas.microsoft.com/office/drawing/2014/main" val="4191612717"/>
                    </a:ext>
                  </a:extLst>
                </a:gridCol>
              </a:tblGrid>
              <a:tr h="367944">
                <a:tc gridSpan="2">
                  <a:txBody>
                    <a:bodyPr/>
                    <a:lstStyle/>
                    <a:p>
                      <a:pPr algn="l"/>
                      <a:r>
                        <a:rPr lang="en-US" sz="1800" b="0" dirty="0">
                          <a:solidFill>
                            <a:schemeClr val="tx1"/>
                          </a:solidFill>
                          <a:latin typeface="Century Gothic" panose="020B0502020202020204" pitchFamily="34" charset="0"/>
                        </a:rPr>
                        <a:t>2025</a:t>
                      </a:r>
                      <a:endParaRPr lang="en-US" sz="1600" b="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dirty="0">
                        <a:solidFill>
                          <a:schemeClr val="tx1"/>
                        </a:solidFill>
                        <a:latin typeface="Century Gothic" panose="020B0502020202020204" pitchFamily="34" charset="0"/>
                      </a:endParaRP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8</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9</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10</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18</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19</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20</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28</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29</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30</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31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01</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JAN</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02</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FEB</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03</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MAR</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04</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APR</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05</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MAY</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06</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JUN</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07</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JUL</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08</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AUG</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09</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SEP</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10</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OCT</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11</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NOV</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12</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DEC</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bl>
          </a:graphicData>
        </a:graphic>
      </p:graphicFrame>
      <p:sp>
        <p:nvSpPr>
          <p:cNvPr id="65" name="Rectangle 64">
            <a:extLst>
              <a:ext uri="{FF2B5EF4-FFF2-40B4-BE49-F238E27FC236}">
                <a16:creationId xmlns:a16="http://schemas.microsoft.com/office/drawing/2014/main" id="{DC4907FD-27C5-854B-8786-B91628A0269C}"/>
              </a:ext>
            </a:extLst>
          </p:cNvPr>
          <p:cNvSpPr/>
          <p:nvPr/>
        </p:nvSpPr>
        <p:spPr>
          <a:xfrm>
            <a:off x="683571" y="559789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683571" y="6042767"/>
            <a:ext cx="274320" cy="228600"/>
          </a:xfrm>
          <a:prstGeom prst="rect">
            <a:avLst/>
          </a:prstGeom>
          <a:solidFill>
            <a:srgbClr val="FF6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2979309" y="5597891"/>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2979309" y="6042767"/>
            <a:ext cx="274320" cy="228600"/>
          </a:xfrm>
          <a:prstGeom prst="rect">
            <a:avLst/>
          </a:prstGeom>
          <a:solidFill>
            <a:srgbClr val="96E3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5266710" y="5597891"/>
            <a:ext cx="274320" cy="228600"/>
          </a:xfrm>
          <a:prstGeom prst="rect">
            <a:avLst/>
          </a:prstGeom>
          <a:solidFill>
            <a:srgbClr val="B1D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5266710" y="6042767"/>
            <a:ext cx="274320" cy="228600"/>
          </a:xfrm>
          <a:prstGeom prst="rect">
            <a:avLst/>
          </a:prstGeom>
          <a:solidFill>
            <a:srgbClr val="DDD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7530035" y="5597891"/>
            <a:ext cx="274320" cy="228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7530035" y="6042767"/>
            <a:ext cx="274320" cy="228600"/>
          </a:xfrm>
          <a:prstGeom prst="rect">
            <a:avLst/>
          </a:prstGeom>
          <a:solidFill>
            <a:srgbClr val="4DE1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957890" y="5597891"/>
            <a:ext cx="192024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957890" y="6042767"/>
            <a:ext cx="192024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246875" y="5597554"/>
            <a:ext cx="192024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246875" y="6042430"/>
            <a:ext cx="192024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5525615" y="5595816"/>
            <a:ext cx="192024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5525615" y="6040692"/>
            <a:ext cx="192024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7782186" y="5595479"/>
            <a:ext cx="192024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7782186" y="6040355"/>
            <a:ext cx="192024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9" name="Rectangle 88">
            <a:extLst>
              <a:ext uri="{FF2B5EF4-FFF2-40B4-BE49-F238E27FC236}">
                <a16:creationId xmlns:a16="http://schemas.microsoft.com/office/drawing/2014/main" id="{FC6CF0B4-5426-E745-A6A5-18CBAC0A08C4}"/>
              </a:ext>
            </a:extLst>
          </p:cNvPr>
          <p:cNvSpPr/>
          <p:nvPr/>
        </p:nvSpPr>
        <p:spPr>
          <a:xfrm>
            <a:off x="9796412" y="5600792"/>
            <a:ext cx="274320" cy="228600"/>
          </a:xfrm>
          <a:prstGeom prst="rect">
            <a:avLst/>
          </a:prstGeom>
          <a:solidFill>
            <a:srgbClr val="F1B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90" name="Rectangle 89">
            <a:extLst>
              <a:ext uri="{FF2B5EF4-FFF2-40B4-BE49-F238E27FC236}">
                <a16:creationId xmlns:a16="http://schemas.microsoft.com/office/drawing/2014/main" id="{6AEA99B2-EC0A-FF4B-92FC-76599F35A11E}"/>
              </a:ext>
            </a:extLst>
          </p:cNvPr>
          <p:cNvSpPr/>
          <p:nvPr/>
        </p:nvSpPr>
        <p:spPr>
          <a:xfrm>
            <a:off x="9796412" y="6045668"/>
            <a:ext cx="27432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91" name="TextBox 90">
            <a:extLst>
              <a:ext uri="{FF2B5EF4-FFF2-40B4-BE49-F238E27FC236}">
                <a16:creationId xmlns:a16="http://schemas.microsoft.com/office/drawing/2014/main" id="{BE1E212F-C42F-A74E-8A3D-AA607D435637}"/>
              </a:ext>
            </a:extLst>
          </p:cNvPr>
          <p:cNvSpPr txBox="1"/>
          <p:nvPr/>
        </p:nvSpPr>
        <p:spPr>
          <a:xfrm>
            <a:off x="10048563" y="5598380"/>
            <a:ext cx="1920240" cy="246221"/>
          </a:xfrm>
          <a:prstGeom prst="rect">
            <a:avLst/>
          </a:prstGeom>
          <a:noFill/>
        </p:spPr>
        <p:txBody>
          <a:bodyPr wrap="square" rtlCol="0">
            <a:spAutoFit/>
          </a:bodyPr>
          <a:lstStyle/>
          <a:p>
            <a:r>
              <a:rPr lang="en-US" sz="1000" dirty="0">
                <a:latin typeface="Century Gothic" panose="020B0502020202020204" pitchFamily="34" charset="0"/>
              </a:rPr>
              <a:t>Key Color 9</a:t>
            </a:r>
          </a:p>
        </p:txBody>
      </p:sp>
      <p:sp>
        <p:nvSpPr>
          <p:cNvPr id="92" name="TextBox 91">
            <a:extLst>
              <a:ext uri="{FF2B5EF4-FFF2-40B4-BE49-F238E27FC236}">
                <a16:creationId xmlns:a16="http://schemas.microsoft.com/office/drawing/2014/main" id="{0B6D66F7-DCD5-1F4A-9ABC-ED4C1B3B3B8D}"/>
              </a:ext>
            </a:extLst>
          </p:cNvPr>
          <p:cNvSpPr txBox="1"/>
          <p:nvPr/>
        </p:nvSpPr>
        <p:spPr>
          <a:xfrm>
            <a:off x="10048563" y="6043256"/>
            <a:ext cx="1920240" cy="246221"/>
          </a:xfrm>
          <a:prstGeom prst="rect">
            <a:avLst/>
          </a:prstGeom>
          <a:noFill/>
        </p:spPr>
        <p:txBody>
          <a:bodyPr wrap="square" rtlCol="0">
            <a:spAutoFit/>
          </a:bodyPr>
          <a:lstStyle/>
          <a:p>
            <a:r>
              <a:rPr lang="en-US" sz="1000" dirty="0">
                <a:latin typeface="Century Gothic" panose="020B0502020202020204" pitchFamily="34" charset="0"/>
              </a:rPr>
              <a:t>Key Color 10</a:t>
            </a:r>
          </a:p>
        </p:txBody>
      </p:sp>
      <p:sp>
        <p:nvSpPr>
          <p:cNvPr id="118" name="Rectangle 117">
            <a:extLst>
              <a:ext uri="{FF2B5EF4-FFF2-40B4-BE49-F238E27FC236}">
                <a16:creationId xmlns:a16="http://schemas.microsoft.com/office/drawing/2014/main" id="{00000000-0008-0000-0000-00000D000000}"/>
              </a:ext>
            </a:extLst>
          </p:cNvPr>
          <p:cNvSpPr/>
          <p:nvPr/>
        </p:nvSpPr>
        <p:spPr>
          <a:xfrm>
            <a:off x="2850650" y="1304841"/>
            <a:ext cx="1042416" cy="330973"/>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Project Kick-Off</a:t>
            </a:r>
          </a:p>
        </p:txBody>
      </p:sp>
      <p:sp>
        <p:nvSpPr>
          <p:cNvPr id="119" name="Rectangle 118">
            <a:extLst>
              <a:ext uri="{FF2B5EF4-FFF2-40B4-BE49-F238E27FC236}">
                <a16:creationId xmlns:a16="http://schemas.microsoft.com/office/drawing/2014/main" id="{00000000-0008-0000-0000-00000E000000}"/>
              </a:ext>
            </a:extLst>
          </p:cNvPr>
          <p:cNvSpPr/>
          <p:nvPr/>
        </p:nvSpPr>
        <p:spPr>
          <a:xfrm>
            <a:off x="10706976" y="2398589"/>
            <a:ext cx="786265" cy="330973"/>
          </a:xfrm>
          <a:prstGeom prst="rect">
            <a:avLst/>
          </a:prstGeom>
          <a:solidFill>
            <a:srgbClr val="B1DB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a:solidFill>
                  <a:schemeClr val="tx1"/>
                </a:solidFill>
                <a:latin typeface="Century Gothic" panose="020B0502020202020204" pitchFamily="34" charset="0"/>
              </a:rPr>
              <a:t>Plan</a:t>
            </a:r>
            <a:r>
              <a:rPr lang="en-US" sz="900" baseline="0">
                <a:solidFill>
                  <a:schemeClr val="tx1"/>
                </a:solidFill>
                <a:latin typeface="Century Gothic" panose="020B0502020202020204" pitchFamily="34" charset="0"/>
              </a:rPr>
              <a:t> Review</a:t>
            </a:r>
          </a:p>
        </p:txBody>
      </p:sp>
      <p:sp>
        <p:nvSpPr>
          <p:cNvPr id="120" name="Rectangle 119">
            <a:extLst>
              <a:ext uri="{FF2B5EF4-FFF2-40B4-BE49-F238E27FC236}">
                <a16:creationId xmlns:a16="http://schemas.microsoft.com/office/drawing/2014/main" id="{00000000-0008-0000-0000-00000F000000}"/>
              </a:ext>
            </a:extLst>
          </p:cNvPr>
          <p:cNvSpPr/>
          <p:nvPr/>
        </p:nvSpPr>
        <p:spPr>
          <a:xfrm>
            <a:off x="3921570" y="1670532"/>
            <a:ext cx="640080" cy="330973"/>
          </a:xfrm>
          <a:prstGeom prst="rect">
            <a:avLst/>
          </a:prstGeom>
          <a:solidFill>
            <a:srgbClr val="DDD2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Product Launch</a:t>
            </a:r>
          </a:p>
        </p:txBody>
      </p:sp>
      <p:sp>
        <p:nvSpPr>
          <p:cNvPr id="121" name="Rectangle 120">
            <a:extLst>
              <a:ext uri="{FF2B5EF4-FFF2-40B4-BE49-F238E27FC236}">
                <a16:creationId xmlns:a16="http://schemas.microsoft.com/office/drawing/2014/main" id="{00000000-0008-0000-0000-000010000000}"/>
              </a:ext>
            </a:extLst>
          </p:cNvPr>
          <p:cNvSpPr/>
          <p:nvPr/>
        </p:nvSpPr>
        <p:spPr>
          <a:xfrm>
            <a:off x="1480554" y="932980"/>
            <a:ext cx="681866" cy="330973"/>
          </a:xfrm>
          <a:prstGeom prst="rect">
            <a:avLst/>
          </a:prstGeom>
          <a:solidFill>
            <a:srgbClr val="96E3F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Goal Setting</a:t>
            </a:r>
          </a:p>
        </p:txBody>
      </p:sp>
      <p:sp>
        <p:nvSpPr>
          <p:cNvPr id="122" name="Rectangle 121">
            <a:extLst>
              <a:ext uri="{FF2B5EF4-FFF2-40B4-BE49-F238E27FC236}">
                <a16:creationId xmlns:a16="http://schemas.microsoft.com/office/drawing/2014/main" id="{00000000-0008-0000-0000-000011000000}"/>
              </a:ext>
            </a:extLst>
          </p:cNvPr>
          <p:cNvSpPr/>
          <p:nvPr/>
        </p:nvSpPr>
        <p:spPr>
          <a:xfrm>
            <a:off x="4934931" y="2752007"/>
            <a:ext cx="1737360" cy="176519"/>
          </a:xfrm>
          <a:prstGeom prst="rect">
            <a:avLst/>
          </a:prstGeom>
          <a:solidFill>
            <a:srgbClr val="00BD32"/>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Budget Review</a:t>
            </a:r>
          </a:p>
        </p:txBody>
      </p:sp>
      <p:sp>
        <p:nvSpPr>
          <p:cNvPr id="123" name="Rectangle 122">
            <a:extLst>
              <a:ext uri="{FF2B5EF4-FFF2-40B4-BE49-F238E27FC236}">
                <a16:creationId xmlns:a16="http://schemas.microsoft.com/office/drawing/2014/main" id="{00000000-0008-0000-0000-000012000000}"/>
              </a:ext>
            </a:extLst>
          </p:cNvPr>
          <p:cNvSpPr/>
          <p:nvPr/>
        </p:nvSpPr>
        <p:spPr>
          <a:xfrm>
            <a:off x="4252131" y="3137409"/>
            <a:ext cx="683936" cy="330973"/>
          </a:xfrm>
          <a:prstGeom prst="rect">
            <a:avLst/>
          </a:prstGeom>
          <a:solidFill>
            <a:srgbClr val="F1BDB1"/>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Policy Review</a:t>
            </a:r>
          </a:p>
        </p:txBody>
      </p:sp>
      <p:sp>
        <p:nvSpPr>
          <p:cNvPr id="124" name="Rectangle 123">
            <a:extLst>
              <a:ext uri="{FF2B5EF4-FFF2-40B4-BE49-F238E27FC236}">
                <a16:creationId xmlns:a16="http://schemas.microsoft.com/office/drawing/2014/main" id="{00000000-0008-0000-0000-000013000000}"/>
              </a:ext>
            </a:extLst>
          </p:cNvPr>
          <p:cNvSpPr/>
          <p:nvPr/>
        </p:nvSpPr>
        <p:spPr>
          <a:xfrm>
            <a:off x="4582773" y="3504128"/>
            <a:ext cx="704317" cy="330973"/>
          </a:xfrm>
          <a:prstGeom prst="rect">
            <a:avLst/>
          </a:prstGeom>
          <a:solidFill>
            <a:srgbClr val="FFC00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System Test</a:t>
            </a:r>
          </a:p>
        </p:txBody>
      </p:sp>
      <p:sp>
        <p:nvSpPr>
          <p:cNvPr id="125" name="Rectangle 124">
            <a:extLst>
              <a:ext uri="{FF2B5EF4-FFF2-40B4-BE49-F238E27FC236}">
                <a16:creationId xmlns:a16="http://schemas.microsoft.com/office/drawing/2014/main" id="{00000000-0008-0000-0000-000014000000}"/>
              </a:ext>
            </a:extLst>
          </p:cNvPr>
          <p:cNvSpPr/>
          <p:nvPr/>
        </p:nvSpPr>
        <p:spPr>
          <a:xfrm>
            <a:off x="4958716" y="3879315"/>
            <a:ext cx="1340484" cy="330973"/>
          </a:xfrm>
          <a:prstGeom prst="rect">
            <a:avLst/>
          </a:prstGeom>
          <a:solidFill>
            <a:srgbClr val="B1DB73"/>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Communication Plan</a:t>
            </a:r>
          </a:p>
        </p:txBody>
      </p:sp>
      <p:sp>
        <p:nvSpPr>
          <p:cNvPr id="126" name="Rectangle 125">
            <a:extLst>
              <a:ext uri="{FF2B5EF4-FFF2-40B4-BE49-F238E27FC236}">
                <a16:creationId xmlns:a16="http://schemas.microsoft.com/office/drawing/2014/main" id="{00000000-0008-0000-0000-000015000000}"/>
              </a:ext>
            </a:extLst>
          </p:cNvPr>
          <p:cNvSpPr/>
          <p:nvPr/>
        </p:nvSpPr>
        <p:spPr>
          <a:xfrm>
            <a:off x="4411133" y="4246033"/>
            <a:ext cx="1226368" cy="330973"/>
          </a:xfrm>
          <a:prstGeom prst="rect">
            <a:avLst/>
          </a:prstGeom>
          <a:solidFill>
            <a:schemeClr val="tx2">
              <a:lumMod val="20000"/>
              <a:lumOff val="80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Risk Management</a:t>
            </a:r>
          </a:p>
        </p:txBody>
      </p:sp>
      <p:sp>
        <p:nvSpPr>
          <p:cNvPr id="127" name="Rectangle 126">
            <a:extLst>
              <a:ext uri="{FF2B5EF4-FFF2-40B4-BE49-F238E27FC236}">
                <a16:creationId xmlns:a16="http://schemas.microsoft.com/office/drawing/2014/main" id="{00000000-0008-0000-0000-000018000000}"/>
              </a:ext>
            </a:extLst>
          </p:cNvPr>
          <p:cNvSpPr/>
          <p:nvPr/>
        </p:nvSpPr>
        <p:spPr>
          <a:xfrm>
            <a:off x="6361737" y="4972753"/>
            <a:ext cx="4853600" cy="330973"/>
          </a:xfrm>
          <a:prstGeom prst="rect">
            <a:avLst/>
          </a:prstGeom>
          <a:solidFill>
            <a:srgbClr val="DDD245"/>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Year-End Review</a:t>
            </a:r>
          </a:p>
        </p:txBody>
      </p:sp>
      <p:sp>
        <p:nvSpPr>
          <p:cNvPr id="128" name="Rectangle 127">
            <a:extLst>
              <a:ext uri="{FF2B5EF4-FFF2-40B4-BE49-F238E27FC236}">
                <a16:creationId xmlns:a16="http://schemas.microsoft.com/office/drawing/2014/main" id="{00000000-0008-0000-0000-000019000000}"/>
              </a:ext>
            </a:extLst>
          </p:cNvPr>
          <p:cNvSpPr/>
          <p:nvPr/>
        </p:nvSpPr>
        <p:spPr>
          <a:xfrm>
            <a:off x="5287091" y="4606034"/>
            <a:ext cx="4335217" cy="330973"/>
          </a:xfrm>
          <a:prstGeom prst="rect">
            <a:avLst/>
          </a:prstGeom>
          <a:solidFill>
            <a:schemeClr val="bg1">
              <a:lumMod val="75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Status and Tracking</a:t>
            </a:r>
          </a:p>
        </p:txBody>
      </p:sp>
      <p:sp>
        <p:nvSpPr>
          <p:cNvPr id="129" name="Rectangle 128">
            <a:extLst>
              <a:ext uri="{FF2B5EF4-FFF2-40B4-BE49-F238E27FC236}">
                <a16:creationId xmlns:a16="http://schemas.microsoft.com/office/drawing/2014/main" id="{E07DFC09-A584-8B4D-815B-56FA915BCE1E}"/>
              </a:ext>
            </a:extLst>
          </p:cNvPr>
          <p:cNvSpPr/>
          <p:nvPr/>
        </p:nvSpPr>
        <p:spPr>
          <a:xfrm>
            <a:off x="4934931" y="2935881"/>
            <a:ext cx="1737360" cy="176519"/>
          </a:xfrm>
          <a:prstGeom prst="rect">
            <a:avLst/>
          </a:prstGeom>
          <a:solidFill>
            <a:srgbClr val="FF6C6C"/>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Staff Review</a:t>
            </a:r>
          </a:p>
        </p:txBody>
      </p:sp>
      <p:sp>
        <p:nvSpPr>
          <p:cNvPr id="130" name="Rectangle 129">
            <a:extLst>
              <a:ext uri="{FF2B5EF4-FFF2-40B4-BE49-F238E27FC236}">
                <a16:creationId xmlns:a16="http://schemas.microsoft.com/office/drawing/2014/main" id="{2434BC5E-0694-3848-8CFA-062DC3B20C4B}"/>
              </a:ext>
            </a:extLst>
          </p:cNvPr>
          <p:cNvSpPr/>
          <p:nvPr/>
        </p:nvSpPr>
        <p:spPr>
          <a:xfrm>
            <a:off x="5637501" y="2016512"/>
            <a:ext cx="1737360" cy="176519"/>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Seminar Prep</a:t>
            </a:r>
          </a:p>
        </p:txBody>
      </p:sp>
      <p:sp>
        <p:nvSpPr>
          <p:cNvPr id="131" name="Rectangle 130">
            <a:extLst>
              <a:ext uri="{FF2B5EF4-FFF2-40B4-BE49-F238E27FC236}">
                <a16:creationId xmlns:a16="http://schemas.microsoft.com/office/drawing/2014/main" id="{8DA2C900-015D-074E-AD4C-DDD7635C9E39}"/>
              </a:ext>
            </a:extLst>
          </p:cNvPr>
          <p:cNvSpPr/>
          <p:nvPr/>
        </p:nvSpPr>
        <p:spPr>
          <a:xfrm>
            <a:off x="6904323" y="2200386"/>
            <a:ext cx="1143000" cy="176519"/>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Seminar Rehearsal </a:t>
            </a:r>
          </a:p>
        </p:txBody>
      </p:sp>
      <p:sp>
        <p:nvSpPr>
          <p:cNvPr id="132" name="Rectangle 131">
            <a:extLst>
              <a:ext uri="{FF2B5EF4-FFF2-40B4-BE49-F238E27FC236}">
                <a16:creationId xmlns:a16="http://schemas.microsoft.com/office/drawing/2014/main" id="{3B61FD67-7635-AC41-990B-3311956AE94A}"/>
              </a:ext>
            </a:extLst>
          </p:cNvPr>
          <p:cNvSpPr/>
          <p:nvPr/>
        </p:nvSpPr>
        <p:spPr>
          <a:xfrm>
            <a:off x="2162421" y="932980"/>
            <a:ext cx="683012" cy="330973"/>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Budget Prep</a:t>
            </a:r>
          </a:p>
        </p:txBody>
      </p:sp>
      <p:sp>
        <p:nvSpPr>
          <p:cNvPr id="133" name="Rectangle 132">
            <a:extLst>
              <a:ext uri="{FF2B5EF4-FFF2-40B4-BE49-F238E27FC236}">
                <a16:creationId xmlns:a16="http://schemas.microsoft.com/office/drawing/2014/main" id="{E325D68D-DD53-5A48-9157-2F7BEDDFE3A8}"/>
              </a:ext>
            </a:extLst>
          </p:cNvPr>
          <p:cNvSpPr/>
          <p:nvPr/>
        </p:nvSpPr>
        <p:spPr>
          <a:xfrm>
            <a:off x="1478485" y="3137409"/>
            <a:ext cx="683935" cy="330973"/>
          </a:xfrm>
          <a:prstGeom prst="rect">
            <a:avLst/>
          </a:prstGeom>
          <a:solidFill>
            <a:srgbClr val="96E3F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Goal</a:t>
            </a:r>
          </a:p>
          <a:p>
            <a:pPr algn="ctr"/>
            <a:r>
              <a:rPr lang="en-US" sz="900" baseline="0" dirty="0">
                <a:solidFill>
                  <a:schemeClr val="tx1"/>
                </a:solidFill>
                <a:latin typeface="Century Gothic" panose="020B0502020202020204" pitchFamily="34" charset="0"/>
              </a:rPr>
              <a:t>Review</a:t>
            </a:r>
          </a:p>
        </p:txBody>
      </p:sp>
      <p:sp>
        <p:nvSpPr>
          <p:cNvPr id="134" name="Rectangle 133">
            <a:extLst>
              <a:ext uri="{FF2B5EF4-FFF2-40B4-BE49-F238E27FC236}">
                <a16:creationId xmlns:a16="http://schemas.microsoft.com/office/drawing/2014/main" id="{31018D2F-64BF-6F4E-81D6-738E7F085B13}"/>
              </a:ext>
            </a:extLst>
          </p:cNvPr>
          <p:cNvSpPr/>
          <p:nvPr/>
        </p:nvSpPr>
        <p:spPr>
          <a:xfrm>
            <a:off x="2311515" y="2398589"/>
            <a:ext cx="786265" cy="330973"/>
          </a:xfrm>
          <a:prstGeom prst="rect">
            <a:avLst/>
          </a:prstGeom>
          <a:solidFill>
            <a:srgbClr val="B1DB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a:solidFill>
                  <a:schemeClr val="tx1"/>
                </a:solidFill>
                <a:latin typeface="Century Gothic" panose="020B0502020202020204" pitchFamily="34" charset="0"/>
              </a:rPr>
              <a:t>Business Tools</a:t>
            </a:r>
            <a:r>
              <a:rPr lang="en-US" sz="900" baseline="0">
                <a:solidFill>
                  <a:schemeClr val="tx1"/>
                </a:solidFill>
                <a:latin typeface="Century Gothic" panose="020B0502020202020204" pitchFamily="34" charset="0"/>
              </a:rPr>
              <a:t> Review</a:t>
            </a:r>
          </a:p>
        </p:txBody>
      </p:sp>
      <p:sp>
        <p:nvSpPr>
          <p:cNvPr id="135" name="Rectangle 134">
            <a:extLst>
              <a:ext uri="{FF2B5EF4-FFF2-40B4-BE49-F238E27FC236}">
                <a16:creationId xmlns:a16="http://schemas.microsoft.com/office/drawing/2014/main" id="{43E0C76B-9B99-8343-88F8-CEA8E81CBC8D}"/>
              </a:ext>
            </a:extLst>
          </p:cNvPr>
          <p:cNvSpPr/>
          <p:nvPr/>
        </p:nvSpPr>
        <p:spPr>
          <a:xfrm>
            <a:off x="8436223" y="2028678"/>
            <a:ext cx="640080" cy="330973"/>
          </a:xfrm>
          <a:prstGeom prst="rect">
            <a:avLst/>
          </a:prstGeom>
          <a:solidFill>
            <a:srgbClr val="DDD2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a:solidFill>
                  <a:schemeClr val="tx1"/>
                </a:solidFill>
                <a:latin typeface="Century Gothic" panose="020B0502020202020204" pitchFamily="34" charset="0"/>
              </a:rPr>
              <a:t>Expo</a:t>
            </a:r>
          </a:p>
        </p:txBody>
      </p:sp>
      <p:sp>
        <p:nvSpPr>
          <p:cNvPr id="136" name="Rectangle 135">
            <a:extLst>
              <a:ext uri="{FF2B5EF4-FFF2-40B4-BE49-F238E27FC236}">
                <a16:creationId xmlns:a16="http://schemas.microsoft.com/office/drawing/2014/main" id="{76C6CE28-0716-9E42-894C-EDC54CA91D5A}"/>
              </a:ext>
            </a:extLst>
          </p:cNvPr>
          <p:cNvSpPr/>
          <p:nvPr/>
        </p:nvSpPr>
        <p:spPr>
          <a:xfrm>
            <a:off x="1761053" y="4239315"/>
            <a:ext cx="1885892" cy="330973"/>
          </a:xfrm>
          <a:prstGeom prst="rect">
            <a:avLst/>
          </a:prstGeom>
          <a:solidFill>
            <a:schemeClr val="tx2">
              <a:lumMod val="20000"/>
              <a:lumOff val="80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Maintenance</a:t>
            </a:r>
          </a:p>
        </p:txBody>
      </p:sp>
      <p:sp>
        <p:nvSpPr>
          <p:cNvPr id="137" name="Rectangle 136">
            <a:extLst>
              <a:ext uri="{FF2B5EF4-FFF2-40B4-BE49-F238E27FC236}">
                <a16:creationId xmlns:a16="http://schemas.microsoft.com/office/drawing/2014/main" id="{3E833221-11B8-E843-B171-32235184BEC5}"/>
              </a:ext>
            </a:extLst>
          </p:cNvPr>
          <p:cNvSpPr/>
          <p:nvPr/>
        </p:nvSpPr>
        <p:spPr>
          <a:xfrm>
            <a:off x="9883359" y="3874652"/>
            <a:ext cx="1346583" cy="330973"/>
          </a:xfrm>
          <a:prstGeom prst="rect">
            <a:avLst/>
          </a:prstGeom>
          <a:solidFill>
            <a:srgbClr val="F1BDB1"/>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Report Filing</a:t>
            </a:r>
          </a:p>
        </p:txBody>
      </p:sp>
      <p:sp>
        <p:nvSpPr>
          <p:cNvPr id="138" name="Rectangle 137">
            <a:extLst>
              <a:ext uri="{FF2B5EF4-FFF2-40B4-BE49-F238E27FC236}">
                <a16:creationId xmlns:a16="http://schemas.microsoft.com/office/drawing/2014/main" id="{14CA98C7-13A4-7A40-84E3-E92A71BBB0BE}"/>
              </a:ext>
            </a:extLst>
          </p:cNvPr>
          <p:cNvSpPr/>
          <p:nvPr/>
        </p:nvSpPr>
        <p:spPr>
          <a:xfrm>
            <a:off x="9070895" y="2752007"/>
            <a:ext cx="534120" cy="359622"/>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a:solidFill>
                  <a:schemeClr val="tx1"/>
                </a:solidFill>
                <a:latin typeface="Century Gothic" panose="020B0502020202020204" pitchFamily="34" charset="0"/>
              </a:rPr>
              <a:t>Holiday </a:t>
            </a:r>
          </a:p>
          <a:p>
            <a:pPr algn="ctr"/>
            <a:r>
              <a:rPr lang="en-US" sz="900" baseline="0">
                <a:solidFill>
                  <a:schemeClr val="tx1"/>
                </a:solidFill>
                <a:latin typeface="Century Gothic" panose="020B0502020202020204" pitchFamily="34" charset="0"/>
              </a:rPr>
              <a:t>Kick-Off</a:t>
            </a:r>
          </a:p>
        </p:txBody>
      </p:sp>
      <p:sp>
        <p:nvSpPr>
          <p:cNvPr id="139" name="Rectangle 138">
            <a:extLst>
              <a:ext uri="{FF2B5EF4-FFF2-40B4-BE49-F238E27FC236}">
                <a16:creationId xmlns:a16="http://schemas.microsoft.com/office/drawing/2014/main" id="{E0FF044D-93DE-AF40-8564-65F1DA89DC87}"/>
              </a:ext>
            </a:extLst>
          </p:cNvPr>
          <p:cNvSpPr/>
          <p:nvPr/>
        </p:nvSpPr>
        <p:spPr>
          <a:xfrm>
            <a:off x="6361737" y="932980"/>
            <a:ext cx="1888225" cy="330973"/>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Holiday Season </a:t>
            </a:r>
          </a:p>
          <a:p>
            <a:pPr algn="ctr"/>
            <a:r>
              <a:rPr lang="en-US" sz="900" baseline="0" dirty="0">
                <a:solidFill>
                  <a:schemeClr val="tx1"/>
                </a:solidFill>
                <a:latin typeface="Century Gothic" panose="020B0502020202020204" pitchFamily="34" charset="0"/>
              </a:rPr>
              <a:t>Review</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YEARLY CALENDAR GANTT CHART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835727441"/>
              </p:ext>
            </p:extLst>
          </p:nvPr>
        </p:nvGraphicFramePr>
        <p:xfrm>
          <a:off x="327121" y="548365"/>
          <a:ext cx="11573752" cy="4783272"/>
        </p:xfrm>
        <a:graphic>
          <a:graphicData uri="http://schemas.openxmlformats.org/drawingml/2006/table">
            <a:tbl>
              <a:tblPr firstRow="1" bandRow="1">
                <a:tableStyleId>{5C22544A-7EE6-4342-B048-85BDC9FD1C3A}</a:tableStyleId>
              </a:tblPr>
              <a:tblGrid>
                <a:gridCol w="368618">
                  <a:extLst>
                    <a:ext uri="{9D8B030D-6E8A-4147-A177-3AD203B41FA5}">
                      <a16:colId xmlns:a16="http://schemas.microsoft.com/office/drawing/2014/main" val="4079889448"/>
                    </a:ext>
                  </a:extLst>
                </a:gridCol>
                <a:gridCol w="417444">
                  <a:extLst>
                    <a:ext uri="{9D8B030D-6E8A-4147-A177-3AD203B41FA5}">
                      <a16:colId xmlns:a16="http://schemas.microsoft.com/office/drawing/2014/main" val="1024581539"/>
                    </a:ext>
                  </a:extLst>
                </a:gridCol>
                <a:gridCol w="347990">
                  <a:extLst>
                    <a:ext uri="{9D8B030D-6E8A-4147-A177-3AD203B41FA5}">
                      <a16:colId xmlns:a16="http://schemas.microsoft.com/office/drawing/2014/main" val="745651107"/>
                    </a:ext>
                  </a:extLst>
                </a:gridCol>
                <a:gridCol w="347990">
                  <a:extLst>
                    <a:ext uri="{9D8B030D-6E8A-4147-A177-3AD203B41FA5}">
                      <a16:colId xmlns:a16="http://schemas.microsoft.com/office/drawing/2014/main" val="1097246846"/>
                    </a:ext>
                  </a:extLst>
                </a:gridCol>
                <a:gridCol w="347990">
                  <a:extLst>
                    <a:ext uri="{9D8B030D-6E8A-4147-A177-3AD203B41FA5}">
                      <a16:colId xmlns:a16="http://schemas.microsoft.com/office/drawing/2014/main" val="4157423637"/>
                    </a:ext>
                  </a:extLst>
                </a:gridCol>
                <a:gridCol w="347990">
                  <a:extLst>
                    <a:ext uri="{9D8B030D-6E8A-4147-A177-3AD203B41FA5}">
                      <a16:colId xmlns:a16="http://schemas.microsoft.com/office/drawing/2014/main" val="804910827"/>
                    </a:ext>
                  </a:extLst>
                </a:gridCol>
                <a:gridCol w="347990">
                  <a:extLst>
                    <a:ext uri="{9D8B030D-6E8A-4147-A177-3AD203B41FA5}">
                      <a16:colId xmlns:a16="http://schemas.microsoft.com/office/drawing/2014/main" val="178224368"/>
                    </a:ext>
                  </a:extLst>
                </a:gridCol>
                <a:gridCol w="347990">
                  <a:extLst>
                    <a:ext uri="{9D8B030D-6E8A-4147-A177-3AD203B41FA5}">
                      <a16:colId xmlns:a16="http://schemas.microsoft.com/office/drawing/2014/main" val="889277546"/>
                    </a:ext>
                  </a:extLst>
                </a:gridCol>
                <a:gridCol w="347990">
                  <a:extLst>
                    <a:ext uri="{9D8B030D-6E8A-4147-A177-3AD203B41FA5}">
                      <a16:colId xmlns:a16="http://schemas.microsoft.com/office/drawing/2014/main" val="2497743555"/>
                    </a:ext>
                  </a:extLst>
                </a:gridCol>
                <a:gridCol w="347990">
                  <a:extLst>
                    <a:ext uri="{9D8B030D-6E8A-4147-A177-3AD203B41FA5}">
                      <a16:colId xmlns:a16="http://schemas.microsoft.com/office/drawing/2014/main" val="2227743978"/>
                    </a:ext>
                  </a:extLst>
                </a:gridCol>
                <a:gridCol w="347990">
                  <a:extLst>
                    <a:ext uri="{9D8B030D-6E8A-4147-A177-3AD203B41FA5}">
                      <a16:colId xmlns:a16="http://schemas.microsoft.com/office/drawing/2014/main" val="740546921"/>
                    </a:ext>
                  </a:extLst>
                </a:gridCol>
                <a:gridCol w="347990">
                  <a:extLst>
                    <a:ext uri="{9D8B030D-6E8A-4147-A177-3AD203B41FA5}">
                      <a16:colId xmlns:a16="http://schemas.microsoft.com/office/drawing/2014/main" val="3234390225"/>
                    </a:ext>
                  </a:extLst>
                </a:gridCol>
                <a:gridCol w="347990">
                  <a:extLst>
                    <a:ext uri="{9D8B030D-6E8A-4147-A177-3AD203B41FA5}">
                      <a16:colId xmlns:a16="http://schemas.microsoft.com/office/drawing/2014/main" val="3610837594"/>
                    </a:ext>
                  </a:extLst>
                </a:gridCol>
                <a:gridCol w="347990">
                  <a:extLst>
                    <a:ext uri="{9D8B030D-6E8A-4147-A177-3AD203B41FA5}">
                      <a16:colId xmlns:a16="http://schemas.microsoft.com/office/drawing/2014/main" val="3839570682"/>
                    </a:ext>
                  </a:extLst>
                </a:gridCol>
                <a:gridCol w="347990">
                  <a:extLst>
                    <a:ext uri="{9D8B030D-6E8A-4147-A177-3AD203B41FA5}">
                      <a16:colId xmlns:a16="http://schemas.microsoft.com/office/drawing/2014/main" val="2755832980"/>
                    </a:ext>
                  </a:extLst>
                </a:gridCol>
                <a:gridCol w="347990">
                  <a:extLst>
                    <a:ext uri="{9D8B030D-6E8A-4147-A177-3AD203B41FA5}">
                      <a16:colId xmlns:a16="http://schemas.microsoft.com/office/drawing/2014/main" val="767734665"/>
                    </a:ext>
                  </a:extLst>
                </a:gridCol>
                <a:gridCol w="347990">
                  <a:extLst>
                    <a:ext uri="{9D8B030D-6E8A-4147-A177-3AD203B41FA5}">
                      <a16:colId xmlns:a16="http://schemas.microsoft.com/office/drawing/2014/main" val="1263429259"/>
                    </a:ext>
                  </a:extLst>
                </a:gridCol>
                <a:gridCol w="347990">
                  <a:extLst>
                    <a:ext uri="{9D8B030D-6E8A-4147-A177-3AD203B41FA5}">
                      <a16:colId xmlns:a16="http://schemas.microsoft.com/office/drawing/2014/main" val="1809922093"/>
                    </a:ext>
                  </a:extLst>
                </a:gridCol>
                <a:gridCol w="347990">
                  <a:extLst>
                    <a:ext uri="{9D8B030D-6E8A-4147-A177-3AD203B41FA5}">
                      <a16:colId xmlns:a16="http://schemas.microsoft.com/office/drawing/2014/main" val="1641836470"/>
                    </a:ext>
                  </a:extLst>
                </a:gridCol>
                <a:gridCol w="347990">
                  <a:extLst>
                    <a:ext uri="{9D8B030D-6E8A-4147-A177-3AD203B41FA5}">
                      <a16:colId xmlns:a16="http://schemas.microsoft.com/office/drawing/2014/main" val="2245246827"/>
                    </a:ext>
                  </a:extLst>
                </a:gridCol>
                <a:gridCol w="347990">
                  <a:extLst>
                    <a:ext uri="{9D8B030D-6E8A-4147-A177-3AD203B41FA5}">
                      <a16:colId xmlns:a16="http://schemas.microsoft.com/office/drawing/2014/main" val="652501381"/>
                    </a:ext>
                  </a:extLst>
                </a:gridCol>
                <a:gridCol w="347990">
                  <a:extLst>
                    <a:ext uri="{9D8B030D-6E8A-4147-A177-3AD203B41FA5}">
                      <a16:colId xmlns:a16="http://schemas.microsoft.com/office/drawing/2014/main" val="560507195"/>
                    </a:ext>
                  </a:extLst>
                </a:gridCol>
                <a:gridCol w="347990">
                  <a:extLst>
                    <a:ext uri="{9D8B030D-6E8A-4147-A177-3AD203B41FA5}">
                      <a16:colId xmlns:a16="http://schemas.microsoft.com/office/drawing/2014/main" val="3375221882"/>
                    </a:ext>
                  </a:extLst>
                </a:gridCol>
                <a:gridCol w="347990">
                  <a:extLst>
                    <a:ext uri="{9D8B030D-6E8A-4147-A177-3AD203B41FA5}">
                      <a16:colId xmlns:a16="http://schemas.microsoft.com/office/drawing/2014/main" val="1220567701"/>
                    </a:ext>
                  </a:extLst>
                </a:gridCol>
                <a:gridCol w="347990">
                  <a:extLst>
                    <a:ext uri="{9D8B030D-6E8A-4147-A177-3AD203B41FA5}">
                      <a16:colId xmlns:a16="http://schemas.microsoft.com/office/drawing/2014/main" val="3778535775"/>
                    </a:ext>
                  </a:extLst>
                </a:gridCol>
                <a:gridCol w="347990">
                  <a:extLst>
                    <a:ext uri="{9D8B030D-6E8A-4147-A177-3AD203B41FA5}">
                      <a16:colId xmlns:a16="http://schemas.microsoft.com/office/drawing/2014/main" val="2149454794"/>
                    </a:ext>
                  </a:extLst>
                </a:gridCol>
                <a:gridCol w="347990">
                  <a:extLst>
                    <a:ext uri="{9D8B030D-6E8A-4147-A177-3AD203B41FA5}">
                      <a16:colId xmlns:a16="http://schemas.microsoft.com/office/drawing/2014/main" val="1899814991"/>
                    </a:ext>
                  </a:extLst>
                </a:gridCol>
                <a:gridCol w="347990">
                  <a:extLst>
                    <a:ext uri="{9D8B030D-6E8A-4147-A177-3AD203B41FA5}">
                      <a16:colId xmlns:a16="http://schemas.microsoft.com/office/drawing/2014/main" val="4182720783"/>
                    </a:ext>
                  </a:extLst>
                </a:gridCol>
                <a:gridCol w="347990">
                  <a:extLst>
                    <a:ext uri="{9D8B030D-6E8A-4147-A177-3AD203B41FA5}">
                      <a16:colId xmlns:a16="http://schemas.microsoft.com/office/drawing/2014/main" val="3068810418"/>
                    </a:ext>
                  </a:extLst>
                </a:gridCol>
                <a:gridCol w="347990">
                  <a:extLst>
                    <a:ext uri="{9D8B030D-6E8A-4147-A177-3AD203B41FA5}">
                      <a16:colId xmlns:a16="http://schemas.microsoft.com/office/drawing/2014/main" val="2650442724"/>
                    </a:ext>
                  </a:extLst>
                </a:gridCol>
                <a:gridCol w="347990">
                  <a:extLst>
                    <a:ext uri="{9D8B030D-6E8A-4147-A177-3AD203B41FA5}">
                      <a16:colId xmlns:a16="http://schemas.microsoft.com/office/drawing/2014/main" val="1577006285"/>
                    </a:ext>
                  </a:extLst>
                </a:gridCol>
                <a:gridCol w="347990">
                  <a:extLst>
                    <a:ext uri="{9D8B030D-6E8A-4147-A177-3AD203B41FA5}">
                      <a16:colId xmlns:a16="http://schemas.microsoft.com/office/drawing/2014/main" val="1252947963"/>
                    </a:ext>
                  </a:extLst>
                </a:gridCol>
                <a:gridCol w="347990">
                  <a:extLst>
                    <a:ext uri="{9D8B030D-6E8A-4147-A177-3AD203B41FA5}">
                      <a16:colId xmlns:a16="http://schemas.microsoft.com/office/drawing/2014/main" val="4191612717"/>
                    </a:ext>
                  </a:extLst>
                </a:gridCol>
              </a:tblGrid>
              <a:tr h="367944">
                <a:tc gridSpan="2">
                  <a:txBody>
                    <a:bodyPr/>
                    <a:lstStyle/>
                    <a:p>
                      <a:pPr algn="l"/>
                      <a:r>
                        <a:rPr lang="en-US" sz="1800" b="0" dirty="0">
                          <a:solidFill>
                            <a:schemeClr val="tx1"/>
                          </a:solidFill>
                          <a:latin typeface="Century Gothic" panose="020B0502020202020204" pitchFamily="34" charset="0"/>
                        </a:rPr>
                        <a:t>20--</a:t>
                      </a:r>
                      <a:endParaRPr lang="en-US" sz="1600" b="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900" dirty="0">
                        <a:solidFill>
                          <a:schemeClr val="tx1"/>
                        </a:solidFill>
                        <a:latin typeface="Century Gothic" panose="020B0502020202020204" pitchFamily="34" charset="0"/>
                      </a:endParaRP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8</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9</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10</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18</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19</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20</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22</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23</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24</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25</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26</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27</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28</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29</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algn="ctr">
                        <a:lnSpc>
                          <a:spcPct val="100000"/>
                        </a:lnSpc>
                      </a:pPr>
                      <a:r>
                        <a:rPr lang="en-US" sz="1000" b="1" dirty="0">
                          <a:solidFill>
                            <a:schemeClr val="tx1">
                              <a:lumMod val="65000"/>
                              <a:lumOff val="35000"/>
                            </a:schemeClr>
                          </a:solidFill>
                          <a:latin typeface="Century Gothic" panose="020B0502020202020204" pitchFamily="34" charset="0"/>
                        </a:rPr>
                        <a:t>30</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lumMod val="65000"/>
                              <a:lumOff val="35000"/>
                            </a:schemeClr>
                          </a:solidFill>
                          <a:latin typeface="Century Gothic" panose="020B0502020202020204" pitchFamily="34" charset="0"/>
                        </a:rPr>
                        <a:t>31</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ysDot"/>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01</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JAN</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ysDot"/>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02</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FEB</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03</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MAR</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04</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APR</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05</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MAY</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06</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JUN</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07</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JUL</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08</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AUG</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09</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SEP</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10</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OCT</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11</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NOV</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367944">
                <a:tc>
                  <a:txBody>
                    <a:bodyPr/>
                    <a:lstStyle/>
                    <a:p>
                      <a:pPr algn="ctr">
                        <a:lnSpc>
                          <a:spcPct val="100000"/>
                        </a:lnSpc>
                      </a:pPr>
                      <a:r>
                        <a:rPr lang="en-US" sz="900" b="1" dirty="0">
                          <a:solidFill>
                            <a:schemeClr val="tx1">
                              <a:lumMod val="65000"/>
                              <a:lumOff val="35000"/>
                            </a:schemeClr>
                          </a:solidFill>
                          <a:latin typeface="Century Gothic" panose="020B0502020202020204" pitchFamily="34" charset="0"/>
                        </a:rPr>
                        <a:t>12</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r>
                        <a:rPr lang="en-US" sz="900" b="1" dirty="0">
                          <a:solidFill>
                            <a:schemeClr val="tx1">
                              <a:lumMod val="65000"/>
                              <a:lumOff val="35000"/>
                            </a:schemeClr>
                          </a:solidFill>
                          <a:latin typeface="Century Gothic" panose="020B0502020202020204" pitchFamily="34" charset="0"/>
                        </a:rPr>
                        <a:t>DEC</a:t>
                      </a:r>
                    </a:p>
                  </a:txBody>
                  <a:tcPr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bl>
          </a:graphicData>
        </a:graphic>
      </p:graphicFrame>
      <p:sp>
        <p:nvSpPr>
          <p:cNvPr id="65" name="Rectangle 64">
            <a:extLst>
              <a:ext uri="{FF2B5EF4-FFF2-40B4-BE49-F238E27FC236}">
                <a16:creationId xmlns:a16="http://schemas.microsoft.com/office/drawing/2014/main" id="{DC4907FD-27C5-854B-8786-B91628A0269C}"/>
              </a:ext>
            </a:extLst>
          </p:cNvPr>
          <p:cNvSpPr/>
          <p:nvPr/>
        </p:nvSpPr>
        <p:spPr>
          <a:xfrm>
            <a:off x="683571" y="559789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683571" y="6042767"/>
            <a:ext cx="274320" cy="228600"/>
          </a:xfrm>
          <a:prstGeom prst="rect">
            <a:avLst/>
          </a:prstGeom>
          <a:solidFill>
            <a:srgbClr val="FF6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2979309" y="5597891"/>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2979309" y="6042767"/>
            <a:ext cx="274320" cy="228600"/>
          </a:xfrm>
          <a:prstGeom prst="rect">
            <a:avLst/>
          </a:prstGeom>
          <a:solidFill>
            <a:srgbClr val="96E3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5266710" y="5597891"/>
            <a:ext cx="274320" cy="228600"/>
          </a:xfrm>
          <a:prstGeom prst="rect">
            <a:avLst/>
          </a:prstGeom>
          <a:solidFill>
            <a:srgbClr val="B1D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5266710" y="6042767"/>
            <a:ext cx="274320" cy="228600"/>
          </a:xfrm>
          <a:prstGeom prst="rect">
            <a:avLst/>
          </a:prstGeom>
          <a:solidFill>
            <a:srgbClr val="DDD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7530035" y="5597891"/>
            <a:ext cx="274320" cy="228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7530035" y="6042767"/>
            <a:ext cx="274320" cy="228600"/>
          </a:xfrm>
          <a:prstGeom prst="rect">
            <a:avLst/>
          </a:prstGeom>
          <a:solidFill>
            <a:srgbClr val="4DE1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957890" y="5597891"/>
            <a:ext cx="192024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957890" y="6042767"/>
            <a:ext cx="192024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246875" y="5597554"/>
            <a:ext cx="192024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246875" y="6042430"/>
            <a:ext cx="192024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5525615" y="5595816"/>
            <a:ext cx="192024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5525615" y="6040692"/>
            <a:ext cx="192024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7782186" y="5595479"/>
            <a:ext cx="192024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7782186" y="6040355"/>
            <a:ext cx="192024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9" name="Rectangle 88">
            <a:extLst>
              <a:ext uri="{FF2B5EF4-FFF2-40B4-BE49-F238E27FC236}">
                <a16:creationId xmlns:a16="http://schemas.microsoft.com/office/drawing/2014/main" id="{FC6CF0B4-5426-E745-A6A5-18CBAC0A08C4}"/>
              </a:ext>
            </a:extLst>
          </p:cNvPr>
          <p:cNvSpPr/>
          <p:nvPr/>
        </p:nvSpPr>
        <p:spPr>
          <a:xfrm>
            <a:off x="9796412" y="5600792"/>
            <a:ext cx="274320" cy="228600"/>
          </a:xfrm>
          <a:prstGeom prst="rect">
            <a:avLst/>
          </a:prstGeom>
          <a:solidFill>
            <a:srgbClr val="F1B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90" name="Rectangle 89">
            <a:extLst>
              <a:ext uri="{FF2B5EF4-FFF2-40B4-BE49-F238E27FC236}">
                <a16:creationId xmlns:a16="http://schemas.microsoft.com/office/drawing/2014/main" id="{6AEA99B2-EC0A-FF4B-92FC-76599F35A11E}"/>
              </a:ext>
            </a:extLst>
          </p:cNvPr>
          <p:cNvSpPr/>
          <p:nvPr/>
        </p:nvSpPr>
        <p:spPr>
          <a:xfrm>
            <a:off x="9796412" y="6045668"/>
            <a:ext cx="274320" cy="2286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91" name="TextBox 90">
            <a:extLst>
              <a:ext uri="{FF2B5EF4-FFF2-40B4-BE49-F238E27FC236}">
                <a16:creationId xmlns:a16="http://schemas.microsoft.com/office/drawing/2014/main" id="{BE1E212F-C42F-A74E-8A3D-AA607D435637}"/>
              </a:ext>
            </a:extLst>
          </p:cNvPr>
          <p:cNvSpPr txBox="1"/>
          <p:nvPr/>
        </p:nvSpPr>
        <p:spPr>
          <a:xfrm>
            <a:off x="10048563" y="5598380"/>
            <a:ext cx="1920240" cy="246221"/>
          </a:xfrm>
          <a:prstGeom prst="rect">
            <a:avLst/>
          </a:prstGeom>
          <a:noFill/>
        </p:spPr>
        <p:txBody>
          <a:bodyPr wrap="square" rtlCol="0">
            <a:spAutoFit/>
          </a:bodyPr>
          <a:lstStyle/>
          <a:p>
            <a:r>
              <a:rPr lang="en-US" sz="1000" dirty="0">
                <a:latin typeface="Century Gothic" panose="020B0502020202020204" pitchFamily="34" charset="0"/>
              </a:rPr>
              <a:t>Key Color 9</a:t>
            </a:r>
          </a:p>
        </p:txBody>
      </p:sp>
      <p:sp>
        <p:nvSpPr>
          <p:cNvPr id="92" name="TextBox 91">
            <a:extLst>
              <a:ext uri="{FF2B5EF4-FFF2-40B4-BE49-F238E27FC236}">
                <a16:creationId xmlns:a16="http://schemas.microsoft.com/office/drawing/2014/main" id="{0B6D66F7-DCD5-1F4A-9ABC-ED4C1B3B3B8D}"/>
              </a:ext>
            </a:extLst>
          </p:cNvPr>
          <p:cNvSpPr txBox="1"/>
          <p:nvPr/>
        </p:nvSpPr>
        <p:spPr>
          <a:xfrm>
            <a:off x="10048563" y="6043256"/>
            <a:ext cx="1920240" cy="246221"/>
          </a:xfrm>
          <a:prstGeom prst="rect">
            <a:avLst/>
          </a:prstGeom>
          <a:noFill/>
        </p:spPr>
        <p:txBody>
          <a:bodyPr wrap="square" rtlCol="0">
            <a:spAutoFit/>
          </a:bodyPr>
          <a:lstStyle/>
          <a:p>
            <a:r>
              <a:rPr lang="en-US" sz="1000" dirty="0">
                <a:latin typeface="Century Gothic" panose="020B0502020202020204" pitchFamily="34" charset="0"/>
              </a:rPr>
              <a:t>Key Color 10</a:t>
            </a:r>
          </a:p>
        </p:txBody>
      </p:sp>
      <p:sp>
        <p:nvSpPr>
          <p:cNvPr id="118" name="Rectangle 117">
            <a:extLst>
              <a:ext uri="{FF2B5EF4-FFF2-40B4-BE49-F238E27FC236}">
                <a16:creationId xmlns:a16="http://schemas.microsoft.com/office/drawing/2014/main" id="{00000000-0008-0000-0000-00000D000000}"/>
              </a:ext>
            </a:extLst>
          </p:cNvPr>
          <p:cNvSpPr/>
          <p:nvPr/>
        </p:nvSpPr>
        <p:spPr>
          <a:xfrm>
            <a:off x="2850650" y="1304841"/>
            <a:ext cx="1042416" cy="330973"/>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p>
        </p:txBody>
      </p:sp>
      <p:sp>
        <p:nvSpPr>
          <p:cNvPr id="119" name="Rectangle 118">
            <a:extLst>
              <a:ext uri="{FF2B5EF4-FFF2-40B4-BE49-F238E27FC236}">
                <a16:creationId xmlns:a16="http://schemas.microsoft.com/office/drawing/2014/main" id="{00000000-0008-0000-0000-00000E000000}"/>
              </a:ext>
            </a:extLst>
          </p:cNvPr>
          <p:cNvSpPr/>
          <p:nvPr/>
        </p:nvSpPr>
        <p:spPr>
          <a:xfrm>
            <a:off x="10706976" y="2398589"/>
            <a:ext cx="786265" cy="330973"/>
          </a:xfrm>
          <a:prstGeom prst="rect">
            <a:avLst/>
          </a:prstGeom>
          <a:solidFill>
            <a:srgbClr val="B1DB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0" name="Rectangle 119">
            <a:extLst>
              <a:ext uri="{FF2B5EF4-FFF2-40B4-BE49-F238E27FC236}">
                <a16:creationId xmlns:a16="http://schemas.microsoft.com/office/drawing/2014/main" id="{00000000-0008-0000-0000-00000F000000}"/>
              </a:ext>
            </a:extLst>
          </p:cNvPr>
          <p:cNvSpPr/>
          <p:nvPr/>
        </p:nvSpPr>
        <p:spPr>
          <a:xfrm>
            <a:off x="3921570" y="1670532"/>
            <a:ext cx="640080" cy="330973"/>
          </a:xfrm>
          <a:prstGeom prst="rect">
            <a:avLst/>
          </a:prstGeom>
          <a:solidFill>
            <a:srgbClr val="DDD2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p>
        </p:txBody>
      </p:sp>
      <p:sp>
        <p:nvSpPr>
          <p:cNvPr id="121" name="Rectangle 120">
            <a:extLst>
              <a:ext uri="{FF2B5EF4-FFF2-40B4-BE49-F238E27FC236}">
                <a16:creationId xmlns:a16="http://schemas.microsoft.com/office/drawing/2014/main" id="{00000000-0008-0000-0000-000010000000}"/>
              </a:ext>
            </a:extLst>
          </p:cNvPr>
          <p:cNvSpPr/>
          <p:nvPr/>
        </p:nvSpPr>
        <p:spPr>
          <a:xfrm>
            <a:off x="1480554" y="932980"/>
            <a:ext cx="681866" cy="330973"/>
          </a:xfrm>
          <a:prstGeom prst="rect">
            <a:avLst/>
          </a:prstGeom>
          <a:solidFill>
            <a:srgbClr val="96E3F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aseline="0" dirty="0">
                <a:solidFill>
                  <a:schemeClr val="tx1"/>
                </a:solidFill>
                <a:latin typeface="Century Gothic" panose="020B0502020202020204" pitchFamily="34" charset="0"/>
              </a:rPr>
              <a:t>Text</a:t>
            </a:r>
          </a:p>
        </p:txBody>
      </p:sp>
      <p:sp>
        <p:nvSpPr>
          <p:cNvPr id="122" name="Rectangle 121">
            <a:extLst>
              <a:ext uri="{FF2B5EF4-FFF2-40B4-BE49-F238E27FC236}">
                <a16:creationId xmlns:a16="http://schemas.microsoft.com/office/drawing/2014/main" id="{00000000-0008-0000-0000-000011000000}"/>
              </a:ext>
            </a:extLst>
          </p:cNvPr>
          <p:cNvSpPr/>
          <p:nvPr/>
        </p:nvSpPr>
        <p:spPr>
          <a:xfrm>
            <a:off x="4934931" y="2752007"/>
            <a:ext cx="1737360" cy="176519"/>
          </a:xfrm>
          <a:prstGeom prst="rect">
            <a:avLst/>
          </a:prstGeom>
          <a:solidFill>
            <a:srgbClr val="00BD32"/>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3" name="Rectangle 122">
            <a:extLst>
              <a:ext uri="{FF2B5EF4-FFF2-40B4-BE49-F238E27FC236}">
                <a16:creationId xmlns:a16="http://schemas.microsoft.com/office/drawing/2014/main" id="{00000000-0008-0000-0000-000012000000}"/>
              </a:ext>
            </a:extLst>
          </p:cNvPr>
          <p:cNvSpPr/>
          <p:nvPr/>
        </p:nvSpPr>
        <p:spPr>
          <a:xfrm>
            <a:off x="4252131" y="3137409"/>
            <a:ext cx="683936" cy="330973"/>
          </a:xfrm>
          <a:prstGeom prst="rect">
            <a:avLst/>
          </a:prstGeom>
          <a:solidFill>
            <a:srgbClr val="F1BDB1"/>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4" name="Rectangle 123">
            <a:extLst>
              <a:ext uri="{FF2B5EF4-FFF2-40B4-BE49-F238E27FC236}">
                <a16:creationId xmlns:a16="http://schemas.microsoft.com/office/drawing/2014/main" id="{00000000-0008-0000-0000-000013000000}"/>
              </a:ext>
            </a:extLst>
          </p:cNvPr>
          <p:cNvSpPr/>
          <p:nvPr/>
        </p:nvSpPr>
        <p:spPr>
          <a:xfrm>
            <a:off x="4582773" y="3504128"/>
            <a:ext cx="704317" cy="330973"/>
          </a:xfrm>
          <a:prstGeom prst="rect">
            <a:avLst/>
          </a:prstGeom>
          <a:solidFill>
            <a:srgbClr val="FFC00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5" name="Rectangle 124">
            <a:extLst>
              <a:ext uri="{FF2B5EF4-FFF2-40B4-BE49-F238E27FC236}">
                <a16:creationId xmlns:a16="http://schemas.microsoft.com/office/drawing/2014/main" id="{00000000-0008-0000-0000-000014000000}"/>
              </a:ext>
            </a:extLst>
          </p:cNvPr>
          <p:cNvSpPr/>
          <p:nvPr/>
        </p:nvSpPr>
        <p:spPr>
          <a:xfrm>
            <a:off x="4958716" y="3879315"/>
            <a:ext cx="1340484" cy="330973"/>
          </a:xfrm>
          <a:prstGeom prst="rect">
            <a:avLst/>
          </a:prstGeom>
          <a:solidFill>
            <a:srgbClr val="B1DB73"/>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6" name="Rectangle 125">
            <a:extLst>
              <a:ext uri="{FF2B5EF4-FFF2-40B4-BE49-F238E27FC236}">
                <a16:creationId xmlns:a16="http://schemas.microsoft.com/office/drawing/2014/main" id="{00000000-0008-0000-0000-000015000000}"/>
              </a:ext>
            </a:extLst>
          </p:cNvPr>
          <p:cNvSpPr/>
          <p:nvPr/>
        </p:nvSpPr>
        <p:spPr>
          <a:xfrm>
            <a:off x="4411133" y="4246033"/>
            <a:ext cx="1226368" cy="330973"/>
          </a:xfrm>
          <a:prstGeom prst="rect">
            <a:avLst/>
          </a:prstGeom>
          <a:solidFill>
            <a:schemeClr val="tx2">
              <a:lumMod val="20000"/>
              <a:lumOff val="80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7" name="Rectangle 126">
            <a:extLst>
              <a:ext uri="{FF2B5EF4-FFF2-40B4-BE49-F238E27FC236}">
                <a16:creationId xmlns:a16="http://schemas.microsoft.com/office/drawing/2014/main" id="{00000000-0008-0000-0000-000018000000}"/>
              </a:ext>
            </a:extLst>
          </p:cNvPr>
          <p:cNvSpPr/>
          <p:nvPr/>
        </p:nvSpPr>
        <p:spPr>
          <a:xfrm>
            <a:off x="6361737" y="4972753"/>
            <a:ext cx="4853600" cy="330973"/>
          </a:xfrm>
          <a:prstGeom prst="rect">
            <a:avLst/>
          </a:prstGeom>
          <a:solidFill>
            <a:srgbClr val="DDD245"/>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8" name="Rectangle 127">
            <a:extLst>
              <a:ext uri="{FF2B5EF4-FFF2-40B4-BE49-F238E27FC236}">
                <a16:creationId xmlns:a16="http://schemas.microsoft.com/office/drawing/2014/main" id="{00000000-0008-0000-0000-000019000000}"/>
              </a:ext>
            </a:extLst>
          </p:cNvPr>
          <p:cNvSpPr/>
          <p:nvPr/>
        </p:nvSpPr>
        <p:spPr>
          <a:xfrm>
            <a:off x="5287091" y="4606034"/>
            <a:ext cx="4335217" cy="330973"/>
          </a:xfrm>
          <a:prstGeom prst="rect">
            <a:avLst/>
          </a:prstGeom>
          <a:solidFill>
            <a:schemeClr val="bg1">
              <a:lumMod val="75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29" name="Rectangle 128">
            <a:extLst>
              <a:ext uri="{FF2B5EF4-FFF2-40B4-BE49-F238E27FC236}">
                <a16:creationId xmlns:a16="http://schemas.microsoft.com/office/drawing/2014/main" id="{E07DFC09-A584-8B4D-815B-56FA915BCE1E}"/>
              </a:ext>
            </a:extLst>
          </p:cNvPr>
          <p:cNvSpPr/>
          <p:nvPr/>
        </p:nvSpPr>
        <p:spPr>
          <a:xfrm>
            <a:off x="4934931" y="2935881"/>
            <a:ext cx="1737360" cy="176519"/>
          </a:xfrm>
          <a:prstGeom prst="rect">
            <a:avLst/>
          </a:prstGeom>
          <a:solidFill>
            <a:srgbClr val="FF6C6C"/>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0" name="Rectangle 129">
            <a:extLst>
              <a:ext uri="{FF2B5EF4-FFF2-40B4-BE49-F238E27FC236}">
                <a16:creationId xmlns:a16="http://schemas.microsoft.com/office/drawing/2014/main" id="{2434BC5E-0694-3848-8CFA-062DC3B20C4B}"/>
              </a:ext>
            </a:extLst>
          </p:cNvPr>
          <p:cNvSpPr/>
          <p:nvPr/>
        </p:nvSpPr>
        <p:spPr>
          <a:xfrm>
            <a:off x="5637501" y="2016512"/>
            <a:ext cx="1737360" cy="176519"/>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1" name="Rectangle 130">
            <a:extLst>
              <a:ext uri="{FF2B5EF4-FFF2-40B4-BE49-F238E27FC236}">
                <a16:creationId xmlns:a16="http://schemas.microsoft.com/office/drawing/2014/main" id="{8DA2C900-015D-074E-AD4C-DDD7635C9E39}"/>
              </a:ext>
            </a:extLst>
          </p:cNvPr>
          <p:cNvSpPr/>
          <p:nvPr/>
        </p:nvSpPr>
        <p:spPr>
          <a:xfrm>
            <a:off x="6904323" y="2200386"/>
            <a:ext cx="1143000" cy="176519"/>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2" name="Rectangle 131">
            <a:extLst>
              <a:ext uri="{FF2B5EF4-FFF2-40B4-BE49-F238E27FC236}">
                <a16:creationId xmlns:a16="http://schemas.microsoft.com/office/drawing/2014/main" id="{3B61FD67-7635-AC41-990B-3311956AE94A}"/>
              </a:ext>
            </a:extLst>
          </p:cNvPr>
          <p:cNvSpPr/>
          <p:nvPr/>
        </p:nvSpPr>
        <p:spPr>
          <a:xfrm>
            <a:off x="2162421" y="932980"/>
            <a:ext cx="683012" cy="330973"/>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p>
        </p:txBody>
      </p:sp>
      <p:sp>
        <p:nvSpPr>
          <p:cNvPr id="133" name="Rectangle 132">
            <a:extLst>
              <a:ext uri="{FF2B5EF4-FFF2-40B4-BE49-F238E27FC236}">
                <a16:creationId xmlns:a16="http://schemas.microsoft.com/office/drawing/2014/main" id="{E325D68D-DD53-5A48-9157-2F7BEDDFE3A8}"/>
              </a:ext>
            </a:extLst>
          </p:cNvPr>
          <p:cNvSpPr/>
          <p:nvPr/>
        </p:nvSpPr>
        <p:spPr>
          <a:xfrm>
            <a:off x="1478485" y="3137409"/>
            <a:ext cx="683935" cy="330973"/>
          </a:xfrm>
          <a:prstGeom prst="rect">
            <a:avLst/>
          </a:prstGeom>
          <a:solidFill>
            <a:srgbClr val="96E3F0"/>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4" name="Rectangle 133">
            <a:extLst>
              <a:ext uri="{FF2B5EF4-FFF2-40B4-BE49-F238E27FC236}">
                <a16:creationId xmlns:a16="http://schemas.microsoft.com/office/drawing/2014/main" id="{31018D2F-64BF-6F4E-81D6-738E7F085B13}"/>
              </a:ext>
            </a:extLst>
          </p:cNvPr>
          <p:cNvSpPr/>
          <p:nvPr/>
        </p:nvSpPr>
        <p:spPr>
          <a:xfrm>
            <a:off x="2311515" y="2398589"/>
            <a:ext cx="786265" cy="330973"/>
          </a:xfrm>
          <a:prstGeom prst="rect">
            <a:avLst/>
          </a:prstGeom>
          <a:solidFill>
            <a:srgbClr val="B1DB7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5" name="Rectangle 134">
            <a:extLst>
              <a:ext uri="{FF2B5EF4-FFF2-40B4-BE49-F238E27FC236}">
                <a16:creationId xmlns:a16="http://schemas.microsoft.com/office/drawing/2014/main" id="{43E0C76B-9B99-8343-88F8-CEA8E81CBC8D}"/>
              </a:ext>
            </a:extLst>
          </p:cNvPr>
          <p:cNvSpPr/>
          <p:nvPr/>
        </p:nvSpPr>
        <p:spPr>
          <a:xfrm>
            <a:off x="8436223" y="2028678"/>
            <a:ext cx="640080" cy="330973"/>
          </a:xfrm>
          <a:prstGeom prst="rect">
            <a:avLst/>
          </a:prstGeom>
          <a:solidFill>
            <a:srgbClr val="DDD2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p>
        </p:txBody>
      </p:sp>
      <p:sp>
        <p:nvSpPr>
          <p:cNvPr id="136" name="Rectangle 135">
            <a:extLst>
              <a:ext uri="{FF2B5EF4-FFF2-40B4-BE49-F238E27FC236}">
                <a16:creationId xmlns:a16="http://schemas.microsoft.com/office/drawing/2014/main" id="{76C6CE28-0716-9E42-894C-EDC54CA91D5A}"/>
              </a:ext>
            </a:extLst>
          </p:cNvPr>
          <p:cNvSpPr/>
          <p:nvPr/>
        </p:nvSpPr>
        <p:spPr>
          <a:xfrm>
            <a:off x="1761053" y="4239315"/>
            <a:ext cx="1885892" cy="330973"/>
          </a:xfrm>
          <a:prstGeom prst="rect">
            <a:avLst/>
          </a:prstGeom>
          <a:solidFill>
            <a:schemeClr val="tx2">
              <a:lumMod val="20000"/>
              <a:lumOff val="80000"/>
            </a:schemeClr>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7" name="Rectangle 136">
            <a:extLst>
              <a:ext uri="{FF2B5EF4-FFF2-40B4-BE49-F238E27FC236}">
                <a16:creationId xmlns:a16="http://schemas.microsoft.com/office/drawing/2014/main" id="{3E833221-11B8-E843-B171-32235184BEC5}"/>
              </a:ext>
            </a:extLst>
          </p:cNvPr>
          <p:cNvSpPr/>
          <p:nvPr/>
        </p:nvSpPr>
        <p:spPr>
          <a:xfrm>
            <a:off x="9883359" y="3874652"/>
            <a:ext cx="1346583" cy="330973"/>
          </a:xfrm>
          <a:prstGeom prst="rect">
            <a:avLst/>
          </a:prstGeom>
          <a:solidFill>
            <a:srgbClr val="F1BDB1"/>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8" name="Rectangle 137">
            <a:extLst>
              <a:ext uri="{FF2B5EF4-FFF2-40B4-BE49-F238E27FC236}">
                <a16:creationId xmlns:a16="http://schemas.microsoft.com/office/drawing/2014/main" id="{14CA98C7-13A4-7A40-84E3-E92A71BBB0BE}"/>
              </a:ext>
            </a:extLst>
          </p:cNvPr>
          <p:cNvSpPr/>
          <p:nvPr/>
        </p:nvSpPr>
        <p:spPr>
          <a:xfrm>
            <a:off x="9070895" y="2752007"/>
            <a:ext cx="534120" cy="359622"/>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
        <p:nvSpPr>
          <p:cNvPr id="139" name="Rectangle 138">
            <a:extLst>
              <a:ext uri="{FF2B5EF4-FFF2-40B4-BE49-F238E27FC236}">
                <a16:creationId xmlns:a16="http://schemas.microsoft.com/office/drawing/2014/main" id="{E0FF044D-93DE-AF40-8564-65F1DA89DC87}"/>
              </a:ext>
            </a:extLst>
          </p:cNvPr>
          <p:cNvSpPr/>
          <p:nvPr/>
        </p:nvSpPr>
        <p:spPr>
          <a:xfrm>
            <a:off x="6361737" y="932980"/>
            <a:ext cx="1888225" cy="330973"/>
          </a:xfrm>
          <a:prstGeom prst="rect">
            <a:avLst/>
          </a:prstGeom>
          <a:solidFill>
            <a:srgbClr val="4DE1BA"/>
          </a:solidFill>
          <a:ln>
            <a:noFill/>
          </a:ln>
          <a:effectLst/>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dirty="0">
                <a:solidFill>
                  <a:schemeClr val="tx1"/>
                </a:solidFill>
                <a:latin typeface="Century Gothic" panose="020B0502020202020204" pitchFamily="34" charset="0"/>
              </a:rPr>
              <a:t>Text</a:t>
            </a:r>
            <a:endParaRPr lang="en-US" sz="900" baseline="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099093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45D22CE-0392-45B5-ADF3-72D34A242198}" vid="{1958FF97-A204-4E5B-A17F-D70CF7833A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IC-Yearly-Calendar-Gantt-Chart-Template_PowerPoint - SR edits</Template>
  <TotalTime>0</TotalTime>
  <Words>399</Words>
  <Application>Microsoft Office PowerPoint</Application>
  <PresentationFormat>Широкоэкранный</PresentationFormat>
  <Paragraphs>194</Paragraphs>
  <Slides>4</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cp:lastPrinted>2020-08-31T22:23:58Z</cp:lastPrinted>
  <dcterms:created xsi:type="dcterms:W3CDTF">2020-10-15T17:02:02Z</dcterms:created>
  <dcterms:modified xsi:type="dcterms:W3CDTF">2020-10-15T17:02:47Z</dcterms:modified>
</cp:coreProperties>
</file>