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8"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xcVCC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ROADMAP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Analysis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Development / Testing / Training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Launch / Monitor / Revise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Finalize Plans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Finalize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Finalize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Training Begins</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Beta Testing Begins</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a:solidFill>
                    <a:schemeClr val="bg1"/>
                  </a:solidFill>
                  <a:latin typeface="Century Gothic" charset="0"/>
                  <a:ea typeface="Century Gothic" charset="0"/>
                  <a:cs typeface="Century Gothic" charset="0"/>
                </a:rPr>
                <a:t>10/22:  </a:t>
              </a:r>
              <a:r>
                <a:rPr lang="en-US"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a:t>
              </a:r>
              <a:r>
                <a:rPr lang="en-US" sz="1000" b="1">
                  <a:solidFill>
                    <a:schemeClr val="bg1"/>
                  </a:solidFill>
                  <a:latin typeface="Century Gothic" charset="0"/>
                  <a:ea typeface="Century Gothic" charset="0"/>
                  <a:cs typeface="Century Gothic" charset="0"/>
                </a:rPr>
                <a:t>:  </a:t>
              </a:r>
              <a:r>
                <a:rPr lang="en-US" sz="1000">
                  <a:solidFill>
                    <a:schemeClr val="bg1"/>
                  </a:solidFill>
                  <a:latin typeface="Century Gothic" charset="0"/>
                  <a:ea typeface="Century Gothic" charset="0"/>
                  <a:cs typeface="Century Gothic" charset="0"/>
                </a:rPr>
                <a:t>Monitor 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a:solidFill>
                  <a:schemeClr val="tx1"/>
                </a:solidFill>
                <a:latin typeface="Century Gothic" charset="0"/>
                <a:ea typeface="Century Gothic" charset="0"/>
                <a:cs typeface="Century Gothic" charset="0"/>
              </a:rPr>
              <a:t>Task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0</TotalTime>
  <Words>237</Words>
  <Application>Microsoft Office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2021-07-01T18:29:18Z</dcterms:created>
  <dcterms:modified xsi:type="dcterms:W3CDTF">2021-07-01T18:30:00Z</dcterms:modified>
</cp:coreProperties>
</file>