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3"/>
  </p:notesMasterIdLst>
  <p:sldIdLst>
    <p:sldId id="342" r:id="rId2"/>
    <p:sldId id="353" r:id="rId3"/>
    <p:sldId id="354" r:id="rId4"/>
    <p:sldId id="379" r:id="rId5"/>
    <p:sldId id="378" r:id="rId6"/>
    <p:sldId id="316" r:id="rId7"/>
    <p:sldId id="381" r:id="rId8"/>
    <p:sldId id="380" r:id="rId9"/>
    <p:sldId id="369" r:id="rId10"/>
    <p:sldId id="370" r:id="rId11"/>
    <p:sldId id="29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a Waite" initials="EW" lastIdx="2" clrIdx="0">
    <p:extLst>
      <p:ext uri="{19B8F6BF-5375-455C-9EA6-DF929625EA0E}">
        <p15:presenceInfo xmlns:p15="http://schemas.microsoft.com/office/powerpoint/2012/main" userId="c568693182780e7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F4BFA"/>
    <a:srgbClr val="FCF1C3"/>
    <a:srgbClr val="E9CF9C"/>
    <a:srgbClr val="F7F9FB"/>
    <a:srgbClr val="F9F9F9"/>
    <a:srgbClr val="FCF8E4"/>
    <a:srgbClr val="EAEEF3"/>
    <a:srgbClr val="E0EA88"/>
    <a:srgbClr val="9CF0F0"/>
    <a:srgbClr val="D3EE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60" autoAdjust="0"/>
    <p:restoredTop sz="86447"/>
  </p:normalViewPr>
  <p:slideViewPr>
    <p:cSldViewPr snapToGrid="0" snapToObjects="1">
      <p:cViewPr>
        <p:scale>
          <a:sx n="173" d="100"/>
          <a:sy n="173" d="100"/>
        </p:scale>
        <p:origin x="120" y="-76"/>
      </p:cViewPr>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Lst>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3" Type="http://schemas.openxmlformats.org/officeDocument/2006/relationships/slide" Target="slides/slide4.xml"/><Relationship Id="rId7" Type="http://schemas.openxmlformats.org/officeDocument/2006/relationships/slide" Target="slides/slide8.xml"/><Relationship Id="rId2" Type="http://schemas.openxmlformats.org/officeDocument/2006/relationships/slide" Target="slides/slide3.xml"/><Relationship Id="rId1" Type="http://schemas.openxmlformats.org/officeDocument/2006/relationships/slide" Target="slides/slide2.xml"/><Relationship Id="rId6" Type="http://schemas.openxmlformats.org/officeDocument/2006/relationships/slide" Target="slides/slide7.xml"/><Relationship Id="rId5" Type="http://schemas.openxmlformats.org/officeDocument/2006/relationships/slide" Target="slides/slide6.xml"/><Relationship Id="rId10" Type="http://schemas.openxmlformats.org/officeDocument/2006/relationships/slide" Target="slides/slide11.xml"/><Relationship Id="rId4" Type="http://schemas.openxmlformats.org/officeDocument/2006/relationships/slide" Target="slides/slide5.xml"/><Relationship Id="rId9"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6AFEDE-F1BF-6A4A-80D9-CCB6DC4EFE3D}" type="datetimeFigureOut">
              <a:rPr lang="en-US" smtClean="0"/>
              <a:t>8/30/2021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11C10-233D-DA48-A5CB-9365BBABB6B4}" type="slidenum">
              <a:rPr lang="en-US" smtClean="0"/>
              <a:t>‹#›</a:t>
            </a:fld>
            <a:endParaRPr lang="en-US" dirty="0"/>
          </a:p>
        </p:txBody>
      </p:sp>
    </p:spTree>
    <p:extLst>
      <p:ext uri="{BB962C8B-B14F-4D97-AF65-F5344CB8AC3E}">
        <p14:creationId xmlns:p14="http://schemas.microsoft.com/office/powerpoint/2010/main" val="433076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2</a:t>
            </a:fld>
            <a:endParaRPr lang="en-US" dirty="0"/>
          </a:p>
        </p:txBody>
      </p:sp>
    </p:spTree>
    <p:extLst>
      <p:ext uri="{BB962C8B-B14F-4D97-AF65-F5344CB8AC3E}">
        <p14:creationId xmlns:p14="http://schemas.microsoft.com/office/powerpoint/2010/main" val="24644231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11</a:t>
            </a:fld>
            <a:endParaRPr lang="en-US" dirty="0"/>
          </a:p>
        </p:txBody>
      </p:sp>
    </p:spTree>
    <p:extLst>
      <p:ext uri="{BB962C8B-B14F-4D97-AF65-F5344CB8AC3E}">
        <p14:creationId xmlns:p14="http://schemas.microsoft.com/office/powerpoint/2010/main" val="1822264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3</a:t>
            </a:fld>
            <a:endParaRPr lang="en-US" dirty="0"/>
          </a:p>
        </p:txBody>
      </p:sp>
    </p:spTree>
    <p:extLst>
      <p:ext uri="{BB962C8B-B14F-4D97-AF65-F5344CB8AC3E}">
        <p14:creationId xmlns:p14="http://schemas.microsoft.com/office/powerpoint/2010/main" val="1632908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4</a:t>
            </a:fld>
            <a:endParaRPr lang="en-US" dirty="0"/>
          </a:p>
        </p:txBody>
      </p:sp>
    </p:spTree>
    <p:extLst>
      <p:ext uri="{BB962C8B-B14F-4D97-AF65-F5344CB8AC3E}">
        <p14:creationId xmlns:p14="http://schemas.microsoft.com/office/powerpoint/2010/main" val="41125060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5</a:t>
            </a:fld>
            <a:endParaRPr lang="en-US" dirty="0"/>
          </a:p>
        </p:txBody>
      </p:sp>
    </p:spTree>
    <p:extLst>
      <p:ext uri="{BB962C8B-B14F-4D97-AF65-F5344CB8AC3E}">
        <p14:creationId xmlns:p14="http://schemas.microsoft.com/office/powerpoint/2010/main" val="18964135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6</a:t>
            </a:fld>
            <a:endParaRPr lang="en-US" dirty="0"/>
          </a:p>
        </p:txBody>
      </p:sp>
    </p:spTree>
    <p:extLst>
      <p:ext uri="{BB962C8B-B14F-4D97-AF65-F5344CB8AC3E}">
        <p14:creationId xmlns:p14="http://schemas.microsoft.com/office/powerpoint/2010/main" val="42827292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7</a:t>
            </a:fld>
            <a:endParaRPr lang="en-US" dirty="0"/>
          </a:p>
        </p:txBody>
      </p:sp>
    </p:spTree>
    <p:extLst>
      <p:ext uri="{BB962C8B-B14F-4D97-AF65-F5344CB8AC3E}">
        <p14:creationId xmlns:p14="http://schemas.microsoft.com/office/powerpoint/2010/main" val="34526710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8</a:t>
            </a:fld>
            <a:endParaRPr lang="en-US" dirty="0"/>
          </a:p>
        </p:txBody>
      </p:sp>
    </p:spTree>
    <p:extLst>
      <p:ext uri="{BB962C8B-B14F-4D97-AF65-F5344CB8AC3E}">
        <p14:creationId xmlns:p14="http://schemas.microsoft.com/office/powerpoint/2010/main" val="35438048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9</a:t>
            </a:fld>
            <a:endParaRPr lang="en-US" dirty="0"/>
          </a:p>
        </p:txBody>
      </p:sp>
    </p:spTree>
    <p:extLst>
      <p:ext uri="{BB962C8B-B14F-4D97-AF65-F5344CB8AC3E}">
        <p14:creationId xmlns:p14="http://schemas.microsoft.com/office/powerpoint/2010/main" val="8818637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10</a:t>
            </a:fld>
            <a:endParaRPr lang="en-US" dirty="0"/>
          </a:p>
        </p:txBody>
      </p:sp>
    </p:spTree>
    <p:extLst>
      <p:ext uri="{BB962C8B-B14F-4D97-AF65-F5344CB8AC3E}">
        <p14:creationId xmlns:p14="http://schemas.microsoft.com/office/powerpoint/2010/main" val="2541589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381E756-E947-FD4A-8A23-D2C983A1A8BD}" type="datetimeFigureOut">
              <a:rPr lang="en-US" smtClean="0"/>
              <a:t>8/30/2021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07345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8/30/2021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839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8/30/2021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356738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8/30/2021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9415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81E756-E947-FD4A-8A23-D2C983A1A8BD}" type="datetimeFigureOut">
              <a:rPr lang="en-US" smtClean="0"/>
              <a:t>8/30/2021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79773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381E756-E947-FD4A-8A23-D2C983A1A8BD}" type="datetimeFigureOut">
              <a:rPr lang="en-US" smtClean="0"/>
              <a:t>8/30/2021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115370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381E756-E947-FD4A-8A23-D2C983A1A8BD}" type="datetimeFigureOut">
              <a:rPr lang="en-US" smtClean="0"/>
              <a:t>8/30/2021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641709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381E756-E947-FD4A-8A23-D2C983A1A8BD}" type="datetimeFigureOut">
              <a:rPr lang="en-US" smtClean="0"/>
              <a:t>8/30/2021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45901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81E756-E947-FD4A-8A23-D2C983A1A8BD}" type="datetimeFigureOut">
              <a:rPr lang="en-US" smtClean="0"/>
              <a:t>8/30/2021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913076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8/30/2021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55972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8/30/2021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93808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alpha val="40000"/>
              </a:schemeClr>
            </a:gs>
            <a:gs pos="100000">
              <a:schemeClr val="bg1">
                <a:lumMod val="75000"/>
              </a:schemeClr>
            </a:gs>
          </a:gsLst>
          <a:lin ang="135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1E756-E947-FD4A-8A23-D2C983A1A8BD}" type="datetimeFigureOut">
              <a:rPr lang="en-US" smtClean="0"/>
              <a:t>8/30/2021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30669D-EC37-AA42-8CD3-B0788BD38FC6}" type="slidenum">
              <a:rPr lang="en-US" smtClean="0"/>
              <a:t>‹#›</a:t>
            </a:fld>
            <a:endParaRPr lang="en-US" dirty="0"/>
          </a:p>
        </p:txBody>
      </p:sp>
    </p:spTree>
    <p:extLst>
      <p:ext uri="{BB962C8B-B14F-4D97-AF65-F5344CB8AC3E}">
        <p14:creationId xmlns:p14="http://schemas.microsoft.com/office/powerpoint/2010/main" val="172960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bit.ly/3ytWlPh"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image" Target="../media/image1.png"/><Relationship Id="rId7" Type="http://schemas.openxmlformats.org/officeDocument/2006/relationships/slide" Target="slide10.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slide" Target="slide3.xml"/><Relationship Id="rId5" Type="http://schemas.openxmlformats.org/officeDocument/2006/relationships/slide" Target="slide4.xml"/><Relationship Id="rId4" Type="http://schemas.openxmlformats.org/officeDocument/2006/relationships/slide" Target="slide9.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a:extLst>
              <a:ext uri="{FF2B5EF4-FFF2-40B4-BE49-F238E27FC236}">
                <a16:creationId xmlns:a16="http://schemas.microsoft.com/office/drawing/2014/main" id="{1AE65A14-F267-A448-B5E0-4329D1561F45}"/>
              </a:ext>
            </a:extLst>
          </p:cNvPr>
          <p:cNvPicPr>
            <a:picLocks noChangeAspect="1"/>
          </p:cNvPicPr>
          <p:nvPr/>
        </p:nvPicPr>
        <p:blipFill>
          <a:blip r:embed="rId2"/>
          <a:stretch>
            <a:fillRect/>
          </a:stretch>
        </p:blipFill>
        <p:spPr>
          <a:xfrm>
            <a:off x="7107105" y="255512"/>
            <a:ext cx="4997547" cy="6042008"/>
          </a:xfrm>
          <a:prstGeom prst="rect">
            <a:avLst/>
          </a:prstGeom>
        </p:spPr>
      </p:pic>
      <p:pic>
        <p:nvPicPr>
          <p:cNvPr id="4" name="Picture 3">
            <a:hlinkClick r:id="rId3"/>
            <a:extLst>
              <a:ext uri="{FF2B5EF4-FFF2-40B4-BE49-F238E27FC236}">
                <a16:creationId xmlns:a16="http://schemas.microsoft.com/office/drawing/2014/main" id="{4AEB8225-3AA8-AF48-AD51-3F5F53316D6B}"/>
              </a:ext>
            </a:extLst>
          </p:cNvPr>
          <p:cNvPicPr>
            <a:picLocks noChangeAspect="1"/>
          </p:cNvPicPr>
          <p:nvPr/>
        </p:nvPicPr>
        <p:blipFill>
          <a:blip r:embed="rId4"/>
          <a:stretch>
            <a:fillRect/>
          </a:stretch>
        </p:blipFill>
        <p:spPr>
          <a:xfrm>
            <a:off x="8405403" y="317165"/>
            <a:ext cx="3388574" cy="470251"/>
          </a:xfrm>
          <a:prstGeom prst="rect">
            <a:avLst/>
          </a:prstGeom>
        </p:spPr>
      </p:pic>
      <p:sp>
        <p:nvSpPr>
          <p:cNvPr id="33" name="TextBox 32">
            <a:extLst>
              <a:ext uri="{FF2B5EF4-FFF2-40B4-BE49-F238E27FC236}">
                <a16:creationId xmlns:a16="http://schemas.microsoft.com/office/drawing/2014/main" id="{143A449B-AAB7-994A-92CE-8F48E2CA7DF6}"/>
              </a:ext>
            </a:extLst>
          </p:cNvPr>
          <p:cNvSpPr txBox="1"/>
          <p:nvPr/>
        </p:nvSpPr>
        <p:spPr>
          <a:xfrm>
            <a:off x="300447" y="253847"/>
            <a:ext cx="6950745" cy="430887"/>
          </a:xfrm>
          <a:prstGeom prst="rect">
            <a:avLst/>
          </a:prstGeom>
          <a:noFill/>
        </p:spPr>
        <p:txBody>
          <a:bodyPr wrap="square" rtlCol="0">
            <a:spAutoFit/>
          </a:bodyPr>
          <a:lstStyle/>
          <a:p>
            <a:r>
              <a:rPr lang="en-US" sz="2200" b="1" dirty="0">
                <a:solidFill>
                  <a:schemeClr val="tx1">
                    <a:lumMod val="75000"/>
                    <a:lumOff val="25000"/>
                  </a:schemeClr>
                </a:solidFill>
                <a:latin typeface="Century Gothic" panose="020B0502020202020204" pitchFamily="34" charset="0"/>
              </a:rPr>
              <a:t>PROJECT KICKOFF PRESENTATION TEMPLATE</a:t>
            </a:r>
          </a:p>
        </p:txBody>
      </p:sp>
      <p:sp>
        <p:nvSpPr>
          <p:cNvPr id="34" name="Rectangle 7">
            <a:extLst>
              <a:ext uri="{FF2B5EF4-FFF2-40B4-BE49-F238E27FC236}">
                <a16:creationId xmlns:a16="http://schemas.microsoft.com/office/drawing/2014/main" id="{0671204C-72BF-9849-8945-77D03A477E75}"/>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35" name="Parallelogram 34">
            <a:extLst>
              <a:ext uri="{FF2B5EF4-FFF2-40B4-BE49-F238E27FC236}">
                <a16:creationId xmlns:a16="http://schemas.microsoft.com/office/drawing/2014/main" id="{E65CF26C-52F9-344A-ACC9-09D07DE0977D}"/>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C7DC0BFC-32CE-0544-BDE7-E4E8CD4C8E4D}"/>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PROJECT KICKOFF PRESENTATION</a:t>
            </a:r>
            <a:endParaRPr lang="en-US" dirty="0">
              <a:solidFill>
                <a:schemeClr val="bg1"/>
              </a:solidFill>
              <a:latin typeface="Century Gothic" panose="020B0502020202020204" pitchFamily="34" charset="0"/>
              <a:ea typeface="Arial" charset="0"/>
              <a:cs typeface="Arial" charset="0"/>
            </a:endParaRPr>
          </a:p>
        </p:txBody>
      </p:sp>
      <p:sp>
        <p:nvSpPr>
          <p:cNvPr id="11" name="TextBox 10">
            <a:extLst>
              <a:ext uri="{FF2B5EF4-FFF2-40B4-BE49-F238E27FC236}">
                <a16:creationId xmlns:a16="http://schemas.microsoft.com/office/drawing/2014/main" id="{0C01BE91-D333-FE4E-8137-15C695E430C9}"/>
              </a:ext>
            </a:extLst>
          </p:cNvPr>
          <p:cNvSpPr txBox="1"/>
          <p:nvPr/>
        </p:nvSpPr>
        <p:spPr>
          <a:xfrm>
            <a:off x="365018" y="1234081"/>
            <a:ext cx="11221474" cy="707886"/>
          </a:xfrm>
          <a:prstGeom prst="rect">
            <a:avLst/>
          </a:prstGeom>
          <a:noFill/>
        </p:spPr>
        <p:txBody>
          <a:bodyPr wrap="square" rtlCol="0">
            <a:spAutoFit/>
          </a:bodyPr>
          <a:lstStyle/>
          <a:p>
            <a:r>
              <a:rPr lang="en-US" sz="4000" dirty="0">
                <a:latin typeface="Century Gothic" panose="020B0502020202020204" pitchFamily="34" charset="0"/>
              </a:rPr>
              <a:t>PROJECT NAME</a:t>
            </a:r>
          </a:p>
        </p:txBody>
      </p:sp>
      <p:cxnSp>
        <p:nvCxnSpPr>
          <p:cNvPr id="12" name="Straight Connector 11">
            <a:extLst>
              <a:ext uri="{FF2B5EF4-FFF2-40B4-BE49-F238E27FC236}">
                <a16:creationId xmlns:a16="http://schemas.microsoft.com/office/drawing/2014/main" id="{17E3CD5D-AB51-1B48-BC15-DC855BADCA95}"/>
              </a:ext>
            </a:extLst>
          </p:cNvPr>
          <p:cNvCxnSpPr>
            <a:cxnSpLocks/>
          </p:cNvCxnSpPr>
          <p:nvPr/>
        </p:nvCxnSpPr>
        <p:spPr>
          <a:xfrm>
            <a:off x="473711" y="1995592"/>
            <a:ext cx="11070972" cy="0"/>
          </a:xfrm>
          <a:prstGeom prst="line">
            <a:avLst/>
          </a:prstGeom>
        </p:spPr>
        <p:style>
          <a:lnRef idx="1">
            <a:schemeClr val="dk1"/>
          </a:lnRef>
          <a:fillRef idx="0">
            <a:schemeClr val="dk1"/>
          </a:fillRef>
          <a:effectRef idx="0">
            <a:schemeClr val="dk1"/>
          </a:effectRef>
          <a:fontRef idx="minor">
            <a:schemeClr val="tx1"/>
          </a:fontRef>
        </p:style>
      </p:cxnSp>
      <p:graphicFrame>
        <p:nvGraphicFramePr>
          <p:cNvPr id="13" name="Table 12">
            <a:extLst>
              <a:ext uri="{FF2B5EF4-FFF2-40B4-BE49-F238E27FC236}">
                <a16:creationId xmlns:a16="http://schemas.microsoft.com/office/drawing/2014/main" id="{18A31760-F8DA-A240-A040-0250F9CAB6E8}"/>
              </a:ext>
            </a:extLst>
          </p:cNvPr>
          <p:cNvGraphicFramePr>
            <a:graphicFrameLocks noGrp="1"/>
          </p:cNvGraphicFramePr>
          <p:nvPr>
            <p:extLst>
              <p:ext uri="{D42A27DB-BD31-4B8C-83A1-F6EECF244321}">
                <p14:modId xmlns:p14="http://schemas.microsoft.com/office/powerpoint/2010/main" val="2771299981"/>
              </p:ext>
            </p:extLst>
          </p:nvPr>
        </p:nvGraphicFramePr>
        <p:xfrm>
          <a:off x="483419" y="5571765"/>
          <a:ext cx="6650076" cy="548640"/>
        </p:xfrm>
        <a:graphic>
          <a:graphicData uri="http://schemas.openxmlformats.org/drawingml/2006/table">
            <a:tbl>
              <a:tblPr firstRow="1" firstCol="1" bandRow="1">
                <a:tableStyleId>{5C22544A-7EE6-4342-B048-85BDC9FD1C3A}</a:tableStyleId>
              </a:tblPr>
              <a:tblGrid>
                <a:gridCol w="1186356">
                  <a:extLst>
                    <a:ext uri="{9D8B030D-6E8A-4147-A177-3AD203B41FA5}">
                      <a16:colId xmlns:a16="http://schemas.microsoft.com/office/drawing/2014/main" val="690628749"/>
                    </a:ext>
                  </a:extLst>
                </a:gridCol>
                <a:gridCol w="3051313">
                  <a:extLst>
                    <a:ext uri="{9D8B030D-6E8A-4147-A177-3AD203B41FA5}">
                      <a16:colId xmlns:a16="http://schemas.microsoft.com/office/drawing/2014/main" val="3049906053"/>
                    </a:ext>
                  </a:extLst>
                </a:gridCol>
                <a:gridCol w="785191">
                  <a:extLst>
                    <a:ext uri="{9D8B030D-6E8A-4147-A177-3AD203B41FA5}">
                      <a16:colId xmlns:a16="http://schemas.microsoft.com/office/drawing/2014/main" val="4260011339"/>
                    </a:ext>
                  </a:extLst>
                </a:gridCol>
                <a:gridCol w="1627216">
                  <a:extLst>
                    <a:ext uri="{9D8B030D-6E8A-4147-A177-3AD203B41FA5}">
                      <a16:colId xmlns:a16="http://schemas.microsoft.com/office/drawing/2014/main" val="1259121771"/>
                    </a:ext>
                  </a:extLst>
                </a:gridCol>
              </a:tblGrid>
              <a:tr h="274320">
                <a:tc>
                  <a:txBody>
                    <a:bodyPr/>
                    <a:lstStyle/>
                    <a:p>
                      <a:pPr marL="0" marR="0" algn="l">
                        <a:lnSpc>
                          <a:spcPct val="107000"/>
                        </a:lnSpc>
                        <a:spcBef>
                          <a:spcPts val="0"/>
                        </a:spcBef>
                        <a:spcAft>
                          <a:spcPts val="0"/>
                        </a:spcAft>
                      </a:pPr>
                      <a:r>
                        <a:rPr lang="en-US" sz="800" dirty="0">
                          <a:solidFill>
                            <a:sysClr val="windowText" lastClr="000000"/>
                          </a:solidFill>
                          <a:effectLst/>
                          <a:latin typeface="Century Gothic" panose="020B0502020202020204" pitchFamily="34" charset="0"/>
                        </a:rPr>
                        <a:t>PROJECT MANAGER</a:t>
                      </a:r>
                      <a:endParaRPr lang="en-US" sz="1000" dirty="0">
                        <a:solidFill>
                          <a:sysClr val="windowText" lastClr="000000"/>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85000"/>
                      </a:schemeClr>
                    </a:solidFill>
                  </a:tcPr>
                </a:tc>
                <a:tc>
                  <a:txBody>
                    <a:bodyPr/>
                    <a:lstStyle/>
                    <a:p>
                      <a:pPr marL="0" marR="0" algn="l">
                        <a:lnSpc>
                          <a:spcPct val="107000"/>
                        </a:lnSpc>
                        <a:spcBef>
                          <a:spcPts val="0"/>
                        </a:spcBef>
                        <a:spcAft>
                          <a:spcPts val="0"/>
                        </a:spcAft>
                      </a:pPr>
                      <a:r>
                        <a:rPr lang="en-US" sz="1000" b="0" dirty="0">
                          <a:solidFill>
                            <a:sysClr val="windowText" lastClr="000000"/>
                          </a:solidFill>
                          <a:effectLst/>
                          <a:latin typeface="Century Gothic" panose="020B0502020202020204" pitchFamily="34" charset="0"/>
                        </a:rPr>
                        <a:t> </a:t>
                      </a:r>
                      <a:endParaRPr lang="en-US" sz="1000" b="0" dirty="0">
                        <a:solidFill>
                          <a:sysClr val="windowText" lastClr="000000"/>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gn="l">
                        <a:lnSpc>
                          <a:spcPct val="107000"/>
                        </a:lnSpc>
                        <a:spcBef>
                          <a:spcPts val="0"/>
                        </a:spcBef>
                        <a:spcAft>
                          <a:spcPts val="0"/>
                        </a:spcAft>
                      </a:pPr>
                      <a:r>
                        <a:rPr lang="en-US" sz="800" b="1" dirty="0">
                          <a:solidFill>
                            <a:sysClr val="windowText" lastClr="000000"/>
                          </a:solidFill>
                          <a:effectLst/>
                          <a:latin typeface="Century Gothic" panose="020B0502020202020204" pitchFamily="34" charset="0"/>
                        </a:rPr>
                        <a:t>SCHEDULED START DATE</a:t>
                      </a:r>
                      <a:endParaRPr lang="en-US" sz="1000" b="1" dirty="0">
                        <a:solidFill>
                          <a:sysClr val="windowText" lastClr="000000"/>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marL="0" marR="0" algn="l">
                        <a:lnSpc>
                          <a:spcPct val="107000"/>
                        </a:lnSpc>
                        <a:spcBef>
                          <a:spcPts val="0"/>
                        </a:spcBef>
                        <a:spcAft>
                          <a:spcPts val="0"/>
                        </a:spcAft>
                      </a:pPr>
                      <a:r>
                        <a:rPr lang="en-US" sz="1000" dirty="0">
                          <a:solidFill>
                            <a:sysClr val="windowText" lastClr="000000"/>
                          </a:solidFill>
                          <a:effectLst/>
                          <a:latin typeface="Century Gothic" panose="020B0502020202020204" pitchFamily="34" charset="0"/>
                        </a:rPr>
                        <a:t> </a:t>
                      </a:r>
                      <a:endParaRPr lang="en-US" sz="1000" dirty="0">
                        <a:solidFill>
                          <a:sysClr val="windowText" lastClr="000000"/>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7F9FB"/>
                    </a:solidFill>
                  </a:tcPr>
                </a:tc>
                <a:extLst>
                  <a:ext uri="{0D108BD9-81ED-4DB2-BD59-A6C34878D82A}">
                    <a16:rowId xmlns:a16="http://schemas.microsoft.com/office/drawing/2014/main" val="4108310180"/>
                  </a:ext>
                </a:extLst>
              </a:tr>
              <a:tr h="274320">
                <a:tc>
                  <a:txBody>
                    <a:bodyPr/>
                    <a:lstStyle/>
                    <a:p>
                      <a:pPr marL="0" marR="0" algn="l">
                        <a:lnSpc>
                          <a:spcPct val="107000"/>
                        </a:lnSpc>
                        <a:spcBef>
                          <a:spcPts val="0"/>
                        </a:spcBef>
                        <a:spcAft>
                          <a:spcPts val="0"/>
                        </a:spcAft>
                      </a:pPr>
                      <a:r>
                        <a:rPr lang="en-US" sz="800" dirty="0">
                          <a:solidFill>
                            <a:sysClr val="windowText" lastClr="000000"/>
                          </a:solidFill>
                          <a:effectLst/>
                          <a:latin typeface="Century Gothic" panose="020B0502020202020204" pitchFamily="34" charset="0"/>
                        </a:rPr>
                        <a:t>OVERALL PROGRESS</a:t>
                      </a:r>
                      <a:endParaRPr lang="en-US" sz="1000" dirty="0">
                        <a:solidFill>
                          <a:sysClr val="windowText" lastClr="000000"/>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85000"/>
                      </a:schemeClr>
                    </a:solidFill>
                  </a:tcPr>
                </a:tc>
                <a:tc>
                  <a:txBody>
                    <a:bodyPr/>
                    <a:lstStyle/>
                    <a:p>
                      <a:pPr marL="0" marR="0" algn="l">
                        <a:lnSpc>
                          <a:spcPct val="107000"/>
                        </a:lnSpc>
                        <a:spcBef>
                          <a:spcPts val="0"/>
                        </a:spcBef>
                        <a:spcAft>
                          <a:spcPts val="0"/>
                        </a:spcAft>
                      </a:pPr>
                      <a:r>
                        <a:rPr lang="en-US" sz="1000" b="0" dirty="0">
                          <a:solidFill>
                            <a:sysClr val="windowText" lastClr="000000"/>
                          </a:solidFill>
                          <a:effectLst/>
                          <a:latin typeface="Century Gothic" panose="020B0502020202020204" pitchFamily="34" charset="0"/>
                        </a:rPr>
                        <a:t> </a:t>
                      </a:r>
                      <a:endParaRPr lang="en-US" sz="1000" b="0" dirty="0">
                        <a:solidFill>
                          <a:sysClr val="windowText" lastClr="000000"/>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algn="l">
                        <a:lnSpc>
                          <a:spcPct val="107000"/>
                        </a:lnSpc>
                        <a:spcBef>
                          <a:spcPts val="0"/>
                        </a:spcBef>
                        <a:spcAft>
                          <a:spcPts val="0"/>
                        </a:spcAft>
                      </a:pPr>
                      <a:r>
                        <a:rPr lang="en-US" sz="800" b="1" dirty="0">
                          <a:solidFill>
                            <a:sysClr val="windowText" lastClr="000000"/>
                          </a:solidFill>
                          <a:effectLst/>
                          <a:latin typeface="Century Gothic" panose="020B0502020202020204" pitchFamily="34" charset="0"/>
                        </a:rPr>
                        <a:t>DEADLINE TARGET DATE</a:t>
                      </a:r>
                      <a:endParaRPr lang="en-US" sz="1000" b="1" dirty="0">
                        <a:solidFill>
                          <a:sysClr val="windowText" lastClr="000000"/>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marL="0" marR="0" algn="l">
                        <a:lnSpc>
                          <a:spcPct val="107000"/>
                        </a:lnSpc>
                        <a:spcBef>
                          <a:spcPts val="0"/>
                        </a:spcBef>
                        <a:spcAft>
                          <a:spcPts val="0"/>
                        </a:spcAft>
                      </a:pPr>
                      <a:r>
                        <a:rPr lang="en-US" sz="1000" dirty="0">
                          <a:solidFill>
                            <a:sysClr val="windowText" lastClr="000000"/>
                          </a:solidFill>
                          <a:effectLst/>
                          <a:latin typeface="Century Gothic" panose="020B0502020202020204" pitchFamily="34" charset="0"/>
                        </a:rPr>
                        <a:t> </a:t>
                      </a:r>
                      <a:endParaRPr lang="en-US" sz="1000" dirty="0">
                        <a:solidFill>
                          <a:sysClr val="windowText" lastClr="000000"/>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7F9FB"/>
                    </a:solidFill>
                  </a:tcPr>
                </a:tc>
                <a:extLst>
                  <a:ext uri="{0D108BD9-81ED-4DB2-BD59-A6C34878D82A}">
                    <a16:rowId xmlns:a16="http://schemas.microsoft.com/office/drawing/2014/main" val="2659922558"/>
                  </a:ext>
                </a:extLst>
              </a:tr>
            </a:tbl>
          </a:graphicData>
        </a:graphic>
      </p:graphicFrame>
      <p:sp>
        <p:nvSpPr>
          <p:cNvPr id="14" name="TextBox 13">
            <a:extLst>
              <a:ext uri="{FF2B5EF4-FFF2-40B4-BE49-F238E27FC236}">
                <a16:creationId xmlns:a16="http://schemas.microsoft.com/office/drawing/2014/main" id="{5EFA5EBD-5E0D-A142-8BD6-5F1C0ABC3988}"/>
              </a:ext>
            </a:extLst>
          </p:cNvPr>
          <p:cNvSpPr txBox="1"/>
          <p:nvPr/>
        </p:nvSpPr>
        <p:spPr>
          <a:xfrm>
            <a:off x="337442" y="2154494"/>
            <a:ext cx="2793384" cy="369332"/>
          </a:xfrm>
          <a:prstGeom prst="rect">
            <a:avLst/>
          </a:prstGeom>
          <a:noFill/>
        </p:spPr>
        <p:txBody>
          <a:bodyPr wrap="square" rtlCol="0">
            <a:spAutoFit/>
          </a:bodyPr>
          <a:lstStyle/>
          <a:p>
            <a:r>
              <a:rPr lang="en-US" dirty="0">
                <a:latin typeface="Century Gothic" panose="020B0502020202020204" pitchFamily="34" charset="0"/>
              </a:rPr>
              <a:t>PROJECT DELIVERABLE</a:t>
            </a:r>
          </a:p>
        </p:txBody>
      </p:sp>
      <p:sp>
        <p:nvSpPr>
          <p:cNvPr id="15" name="TextBox 14">
            <a:extLst>
              <a:ext uri="{FF2B5EF4-FFF2-40B4-BE49-F238E27FC236}">
                <a16:creationId xmlns:a16="http://schemas.microsoft.com/office/drawing/2014/main" id="{D372E5B7-F75C-8E4B-A0C2-254300A49ABB}"/>
              </a:ext>
            </a:extLst>
          </p:cNvPr>
          <p:cNvSpPr txBox="1"/>
          <p:nvPr/>
        </p:nvSpPr>
        <p:spPr>
          <a:xfrm>
            <a:off x="434591" y="2548612"/>
            <a:ext cx="7406640" cy="914400"/>
          </a:xfrm>
          <a:prstGeom prst="rect">
            <a:avLst/>
          </a:prstGeom>
          <a:solidFill>
            <a:schemeClr val="bg1"/>
          </a:solidFill>
        </p:spPr>
        <p:txBody>
          <a:bodyPr wrap="square" rtlCol="0">
            <a:spAutoFit/>
          </a:bodyPr>
          <a:lstStyle/>
          <a:p>
            <a:r>
              <a:rPr lang="en-US" sz="1000" dirty="0">
                <a:latin typeface="Century Gothic" panose="020B0502020202020204" pitchFamily="34" charset="0"/>
              </a:rPr>
              <a:t>Enter Text</a:t>
            </a:r>
          </a:p>
        </p:txBody>
      </p:sp>
      <p:sp>
        <p:nvSpPr>
          <p:cNvPr id="16" name="TextBox 15">
            <a:extLst>
              <a:ext uri="{FF2B5EF4-FFF2-40B4-BE49-F238E27FC236}">
                <a16:creationId xmlns:a16="http://schemas.microsoft.com/office/drawing/2014/main" id="{A00F67E7-E869-C749-A159-39E994D84526}"/>
              </a:ext>
            </a:extLst>
          </p:cNvPr>
          <p:cNvSpPr txBox="1"/>
          <p:nvPr/>
        </p:nvSpPr>
        <p:spPr>
          <a:xfrm>
            <a:off x="365018" y="3539880"/>
            <a:ext cx="2793384" cy="369332"/>
          </a:xfrm>
          <a:prstGeom prst="rect">
            <a:avLst/>
          </a:prstGeom>
          <a:noFill/>
        </p:spPr>
        <p:txBody>
          <a:bodyPr wrap="square" rtlCol="0">
            <a:spAutoFit/>
          </a:bodyPr>
          <a:lstStyle/>
          <a:p>
            <a:r>
              <a:rPr lang="en-US" dirty="0">
                <a:latin typeface="Century Gothic" panose="020B0502020202020204" pitchFamily="34" charset="0"/>
              </a:rPr>
              <a:t>SCOPE STATEMENT</a:t>
            </a:r>
          </a:p>
        </p:txBody>
      </p:sp>
      <p:sp>
        <p:nvSpPr>
          <p:cNvPr id="17" name="TextBox 16">
            <a:extLst>
              <a:ext uri="{FF2B5EF4-FFF2-40B4-BE49-F238E27FC236}">
                <a16:creationId xmlns:a16="http://schemas.microsoft.com/office/drawing/2014/main" id="{EBB5F2AE-8F1A-F848-93A7-69B5F0FE01C7}"/>
              </a:ext>
            </a:extLst>
          </p:cNvPr>
          <p:cNvSpPr txBox="1"/>
          <p:nvPr/>
        </p:nvSpPr>
        <p:spPr>
          <a:xfrm>
            <a:off x="462167" y="3933998"/>
            <a:ext cx="7406640" cy="1371600"/>
          </a:xfrm>
          <a:prstGeom prst="rect">
            <a:avLst/>
          </a:prstGeom>
          <a:solidFill>
            <a:schemeClr val="bg1"/>
          </a:solidFill>
        </p:spPr>
        <p:txBody>
          <a:bodyPr wrap="square" rtlCol="0">
            <a:spAutoFit/>
          </a:bodyPr>
          <a:lstStyle/>
          <a:p>
            <a:r>
              <a:rPr lang="en-US" sz="1000" dirty="0">
                <a:latin typeface="Century Gothic" panose="020B0502020202020204" pitchFamily="34" charset="0"/>
              </a:rPr>
              <a:t>Enter Text</a:t>
            </a:r>
          </a:p>
        </p:txBody>
      </p:sp>
    </p:spTree>
    <p:extLst>
      <p:ext uri="{BB962C8B-B14F-4D97-AF65-F5344CB8AC3E}">
        <p14:creationId xmlns:p14="http://schemas.microsoft.com/office/powerpoint/2010/main" val="15085882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93ACF37A-639D-274A-B0A4-D757ADB93F82}"/>
              </a:ext>
            </a:extLst>
          </p:cNvPr>
          <p:cNvGrpSpPr/>
          <p:nvPr/>
        </p:nvGrpSpPr>
        <p:grpSpPr>
          <a:xfrm>
            <a:off x="7203068" y="-14628"/>
            <a:ext cx="5724680" cy="6219640"/>
            <a:chOff x="7203068" y="-14628"/>
            <a:chExt cx="5724680" cy="6219640"/>
          </a:xfrm>
        </p:grpSpPr>
        <p:sp>
          <p:nvSpPr>
            <p:cNvPr id="11" name="Triangle 10">
              <a:extLst>
                <a:ext uri="{FF2B5EF4-FFF2-40B4-BE49-F238E27FC236}">
                  <a16:creationId xmlns:a16="http://schemas.microsoft.com/office/drawing/2014/main" id="{429DFE3E-D028-C04F-B3A0-B74CB94EEB30}"/>
                </a:ext>
              </a:extLst>
            </p:cNvPr>
            <p:cNvSpPr/>
            <p:nvPr/>
          </p:nvSpPr>
          <p:spPr>
            <a:xfrm>
              <a:off x="8267700" y="1219200"/>
              <a:ext cx="1498109" cy="1121526"/>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riangle 11">
              <a:extLst>
                <a:ext uri="{FF2B5EF4-FFF2-40B4-BE49-F238E27FC236}">
                  <a16:creationId xmlns:a16="http://schemas.microsoft.com/office/drawing/2014/main" id="{9B81F6BF-04D1-DF4B-8D33-710C5B8CFC59}"/>
                </a:ext>
              </a:extLst>
            </p:cNvPr>
            <p:cNvSpPr/>
            <p:nvPr/>
          </p:nvSpPr>
          <p:spPr>
            <a:xfrm rot="10800000">
              <a:off x="8267698" y="2340726"/>
              <a:ext cx="1498109" cy="1121526"/>
            </a:xfrm>
            <a:prstGeom prst="triangle">
              <a:avLst/>
            </a:prstGeom>
            <a:gradFill>
              <a:gsLst>
                <a:gs pos="100000">
                  <a:schemeClr val="bg1">
                    <a:alpha val="50000"/>
                  </a:schemeClr>
                </a:gs>
                <a:gs pos="0">
                  <a:schemeClr val="accent4"/>
                </a:gs>
              </a:gsLst>
              <a:lin ang="135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riangle 12">
              <a:extLst>
                <a:ext uri="{FF2B5EF4-FFF2-40B4-BE49-F238E27FC236}">
                  <a16:creationId xmlns:a16="http://schemas.microsoft.com/office/drawing/2014/main" id="{5D95E705-9CAA-CC4E-AEE3-6DE5F2E382A9}"/>
                </a:ext>
              </a:extLst>
            </p:cNvPr>
            <p:cNvSpPr/>
            <p:nvPr/>
          </p:nvSpPr>
          <p:spPr>
            <a:xfrm>
              <a:off x="9117614" y="2441587"/>
              <a:ext cx="1498109" cy="1121526"/>
            </a:xfrm>
            <a:prstGeom prst="triangle">
              <a:avLst/>
            </a:prstGeom>
            <a:gradFill>
              <a:gsLst>
                <a:gs pos="82000">
                  <a:srgbClr val="00BD32"/>
                </a:gs>
                <a:gs pos="0">
                  <a:schemeClr val="bg1">
                    <a:alpha val="50000"/>
                  </a:schemeClr>
                </a:gs>
              </a:gsLst>
              <a:lin ang="135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riangle 13">
              <a:extLst>
                <a:ext uri="{FF2B5EF4-FFF2-40B4-BE49-F238E27FC236}">
                  <a16:creationId xmlns:a16="http://schemas.microsoft.com/office/drawing/2014/main" id="{2A225979-6E54-2C41-8440-E84F8F423659}"/>
                </a:ext>
              </a:extLst>
            </p:cNvPr>
            <p:cNvSpPr/>
            <p:nvPr/>
          </p:nvSpPr>
          <p:spPr>
            <a:xfrm rot="10800000">
              <a:off x="9117612" y="3563113"/>
              <a:ext cx="1498109" cy="1121526"/>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riangle 14">
              <a:extLst>
                <a:ext uri="{FF2B5EF4-FFF2-40B4-BE49-F238E27FC236}">
                  <a16:creationId xmlns:a16="http://schemas.microsoft.com/office/drawing/2014/main" id="{99D4EAFE-AD40-F242-B19C-EC8BEED0A088}"/>
                </a:ext>
              </a:extLst>
            </p:cNvPr>
            <p:cNvSpPr/>
            <p:nvPr/>
          </p:nvSpPr>
          <p:spPr>
            <a:xfrm rot="10800000">
              <a:off x="9118598" y="-14627"/>
              <a:ext cx="3073402" cy="2300834"/>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riangle 15">
              <a:extLst>
                <a:ext uri="{FF2B5EF4-FFF2-40B4-BE49-F238E27FC236}">
                  <a16:creationId xmlns:a16="http://schemas.microsoft.com/office/drawing/2014/main" id="{A2B5CDB3-4703-884E-8888-82E6BD01DAE1}"/>
                </a:ext>
              </a:extLst>
            </p:cNvPr>
            <p:cNvSpPr/>
            <p:nvPr/>
          </p:nvSpPr>
          <p:spPr>
            <a:xfrm>
              <a:off x="11194577" y="5032308"/>
              <a:ext cx="825935" cy="618318"/>
            </a:xfrm>
            <a:prstGeom prst="triangle">
              <a:avLst/>
            </a:prstGeom>
            <a:gradFill>
              <a:gsLst>
                <a:gs pos="100000">
                  <a:schemeClr val="bg1">
                    <a:alpha val="50000"/>
                  </a:schemeClr>
                </a:gs>
                <a:gs pos="0">
                  <a:schemeClr val="tx2">
                    <a:lumMod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riangle 16">
              <a:extLst>
                <a:ext uri="{FF2B5EF4-FFF2-40B4-BE49-F238E27FC236}">
                  <a16:creationId xmlns:a16="http://schemas.microsoft.com/office/drawing/2014/main" id="{B37C018E-2D3C-0A40-98D4-C97688179D36}"/>
                </a:ext>
              </a:extLst>
            </p:cNvPr>
            <p:cNvSpPr/>
            <p:nvPr/>
          </p:nvSpPr>
          <p:spPr>
            <a:xfrm rot="10800000">
              <a:off x="10726003" y="4976702"/>
              <a:ext cx="825935" cy="618318"/>
            </a:xfrm>
            <a:prstGeom prst="triangle">
              <a:avLst/>
            </a:prstGeom>
            <a:gradFill>
              <a:gsLst>
                <a:gs pos="82000">
                  <a:schemeClr val="tx2"/>
                </a:gs>
                <a:gs pos="0">
                  <a:schemeClr val="bg1">
                    <a:alpha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riangle 17">
              <a:extLst>
                <a:ext uri="{FF2B5EF4-FFF2-40B4-BE49-F238E27FC236}">
                  <a16:creationId xmlns:a16="http://schemas.microsoft.com/office/drawing/2014/main" id="{0F8664E2-1B3B-F04B-A23F-6AA993EB0DBD}"/>
                </a:ext>
              </a:extLst>
            </p:cNvPr>
            <p:cNvSpPr/>
            <p:nvPr/>
          </p:nvSpPr>
          <p:spPr>
            <a:xfrm>
              <a:off x="10726004" y="4358384"/>
              <a:ext cx="825935" cy="618318"/>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riangle 18">
              <a:extLst>
                <a:ext uri="{FF2B5EF4-FFF2-40B4-BE49-F238E27FC236}">
                  <a16:creationId xmlns:a16="http://schemas.microsoft.com/office/drawing/2014/main" id="{CD4A0186-03F6-8746-98C4-D1BD3B8F6786}"/>
                </a:ext>
              </a:extLst>
            </p:cNvPr>
            <p:cNvSpPr/>
            <p:nvPr/>
          </p:nvSpPr>
          <p:spPr>
            <a:xfrm>
              <a:off x="10732980" y="2926103"/>
              <a:ext cx="825935" cy="618318"/>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riangle 19">
              <a:extLst>
                <a:ext uri="{FF2B5EF4-FFF2-40B4-BE49-F238E27FC236}">
                  <a16:creationId xmlns:a16="http://schemas.microsoft.com/office/drawing/2014/main" id="{FA4807C0-7727-BF41-866A-DF249CD60615}"/>
                </a:ext>
              </a:extLst>
            </p:cNvPr>
            <p:cNvSpPr/>
            <p:nvPr/>
          </p:nvSpPr>
          <p:spPr>
            <a:xfrm rot="10800000">
              <a:off x="10732979" y="3544421"/>
              <a:ext cx="825935" cy="618318"/>
            </a:xfrm>
            <a:prstGeom prst="triangle">
              <a:avLst/>
            </a:prstGeom>
            <a:gradFill>
              <a:gsLst>
                <a:gs pos="100000">
                  <a:schemeClr val="bg1">
                    <a:alpha val="50000"/>
                  </a:schemeClr>
                </a:gs>
                <a:gs pos="0">
                  <a:schemeClr val="tx2">
                    <a:lumMod val="60000"/>
                    <a:lumOff val="4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riangle 20">
              <a:extLst>
                <a:ext uri="{FF2B5EF4-FFF2-40B4-BE49-F238E27FC236}">
                  <a16:creationId xmlns:a16="http://schemas.microsoft.com/office/drawing/2014/main" id="{50381D22-D3B8-894A-9A47-39C04AD55BF7}"/>
                </a:ext>
              </a:extLst>
            </p:cNvPr>
            <p:cNvSpPr/>
            <p:nvPr/>
          </p:nvSpPr>
          <p:spPr>
            <a:xfrm>
              <a:off x="11201553" y="3600027"/>
              <a:ext cx="825935" cy="618318"/>
            </a:xfrm>
            <a:prstGeom prst="triangle">
              <a:avLst/>
            </a:prstGeom>
            <a:gradFill>
              <a:gsLst>
                <a:gs pos="82000">
                  <a:srgbClr val="F0A622"/>
                </a:gs>
                <a:gs pos="0">
                  <a:schemeClr val="bg1">
                    <a:alpha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riangle 21">
              <a:extLst>
                <a:ext uri="{FF2B5EF4-FFF2-40B4-BE49-F238E27FC236}">
                  <a16:creationId xmlns:a16="http://schemas.microsoft.com/office/drawing/2014/main" id="{64F35D60-F57E-114B-8851-C083C90EF4E9}"/>
                </a:ext>
              </a:extLst>
            </p:cNvPr>
            <p:cNvSpPr/>
            <p:nvPr/>
          </p:nvSpPr>
          <p:spPr>
            <a:xfrm rot="10800000">
              <a:off x="11201552" y="4218345"/>
              <a:ext cx="825935" cy="618318"/>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riangle 22">
              <a:extLst>
                <a:ext uri="{FF2B5EF4-FFF2-40B4-BE49-F238E27FC236}">
                  <a16:creationId xmlns:a16="http://schemas.microsoft.com/office/drawing/2014/main" id="{BC2115BC-616E-8444-90D3-AABBF2EDE280}"/>
                </a:ext>
              </a:extLst>
            </p:cNvPr>
            <p:cNvSpPr/>
            <p:nvPr/>
          </p:nvSpPr>
          <p:spPr>
            <a:xfrm>
              <a:off x="9465415" y="5351037"/>
              <a:ext cx="613059" cy="458953"/>
            </a:xfrm>
            <a:prstGeom prst="triangle">
              <a:avLst/>
            </a:prstGeom>
            <a:gradFill>
              <a:gsLst>
                <a:gs pos="100000">
                  <a:schemeClr val="bg1">
                    <a:alpha val="50000"/>
                  </a:schemeClr>
                </a:gs>
                <a:gs pos="0">
                  <a:srgbClr val="92D050"/>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riangle 23">
              <a:extLst>
                <a:ext uri="{FF2B5EF4-FFF2-40B4-BE49-F238E27FC236}">
                  <a16:creationId xmlns:a16="http://schemas.microsoft.com/office/drawing/2014/main" id="{62C6F799-B646-774D-873B-720F0728A0FE}"/>
                </a:ext>
              </a:extLst>
            </p:cNvPr>
            <p:cNvSpPr/>
            <p:nvPr/>
          </p:nvSpPr>
          <p:spPr>
            <a:xfrm rot="10800000">
              <a:off x="8796054" y="4684640"/>
              <a:ext cx="613059" cy="458953"/>
            </a:xfrm>
            <a:prstGeom prst="triangle">
              <a:avLst/>
            </a:prstGeom>
            <a:gradFill>
              <a:gsLst>
                <a:gs pos="82000">
                  <a:srgbClr val="00BD32"/>
                </a:gs>
                <a:gs pos="0">
                  <a:schemeClr val="bg1">
                    <a:alpha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riangle 24">
              <a:extLst>
                <a:ext uri="{FF2B5EF4-FFF2-40B4-BE49-F238E27FC236}">
                  <a16:creationId xmlns:a16="http://schemas.microsoft.com/office/drawing/2014/main" id="{D8A653B3-917C-E540-A33D-3ED011DD4033}"/>
                </a:ext>
              </a:extLst>
            </p:cNvPr>
            <p:cNvSpPr/>
            <p:nvPr/>
          </p:nvSpPr>
          <p:spPr>
            <a:xfrm>
              <a:off x="8796055" y="4225687"/>
              <a:ext cx="613059" cy="458953"/>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riangle 25">
              <a:extLst>
                <a:ext uri="{FF2B5EF4-FFF2-40B4-BE49-F238E27FC236}">
                  <a16:creationId xmlns:a16="http://schemas.microsoft.com/office/drawing/2014/main" id="{9577DFA0-A9FF-2B43-A41F-171454BCED95}"/>
                </a:ext>
              </a:extLst>
            </p:cNvPr>
            <p:cNvSpPr/>
            <p:nvPr/>
          </p:nvSpPr>
          <p:spPr>
            <a:xfrm>
              <a:off x="11429639" y="676405"/>
              <a:ext cx="1498109" cy="1121526"/>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riangle 26">
              <a:extLst>
                <a:ext uri="{FF2B5EF4-FFF2-40B4-BE49-F238E27FC236}">
                  <a16:creationId xmlns:a16="http://schemas.microsoft.com/office/drawing/2014/main" id="{8293E5CE-7736-014E-BA46-038367CFA867}"/>
                </a:ext>
              </a:extLst>
            </p:cNvPr>
            <p:cNvSpPr/>
            <p:nvPr/>
          </p:nvSpPr>
          <p:spPr>
            <a:xfrm rot="10800000">
              <a:off x="11429637" y="1797931"/>
              <a:ext cx="1498109" cy="1121526"/>
            </a:xfrm>
            <a:prstGeom prst="triangle">
              <a:avLst/>
            </a:prstGeom>
            <a:gradFill>
              <a:gsLst>
                <a:gs pos="100000">
                  <a:schemeClr val="bg1">
                    <a:alpha val="50000"/>
                  </a:schemeClr>
                </a:gs>
                <a:gs pos="0">
                  <a:schemeClr val="accent4"/>
                </a:gs>
              </a:gsLst>
              <a:lin ang="135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riangle 27">
              <a:extLst>
                <a:ext uri="{FF2B5EF4-FFF2-40B4-BE49-F238E27FC236}">
                  <a16:creationId xmlns:a16="http://schemas.microsoft.com/office/drawing/2014/main" id="{D2A63E75-7A6F-5741-BA3D-44726B69F32E}"/>
                </a:ext>
              </a:extLst>
            </p:cNvPr>
            <p:cNvSpPr/>
            <p:nvPr/>
          </p:nvSpPr>
          <p:spPr>
            <a:xfrm rot="10800000">
              <a:off x="10001145" y="4978503"/>
              <a:ext cx="401094" cy="300270"/>
            </a:xfrm>
            <a:prstGeom prst="triangle">
              <a:avLst/>
            </a:prstGeom>
            <a:noFill/>
            <a:ln>
              <a:solidFill>
                <a:srgbClr val="00BD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riangle 28">
              <a:extLst>
                <a:ext uri="{FF2B5EF4-FFF2-40B4-BE49-F238E27FC236}">
                  <a16:creationId xmlns:a16="http://schemas.microsoft.com/office/drawing/2014/main" id="{C86C96C2-EC63-4446-8E42-B69EE6D95E68}"/>
                </a:ext>
              </a:extLst>
            </p:cNvPr>
            <p:cNvSpPr/>
            <p:nvPr/>
          </p:nvSpPr>
          <p:spPr>
            <a:xfrm>
              <a:off x="8478550" y="3436582"/>
              <a:ext cx="401094" cy="300270"/>
            </a:xfrm>
            <a:prstGeom prst="triangl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riangle 29">
              <a:extLst>
                <a:ext uri="{FF2B5EF4-FFF2-40B4-BE49-F238E27FC236}">
                  <a16:creationId xmlns:a16="http://schemas.microsoft.com/office/drawing/2014/main" id="{C48F73DD-5553-A24C-88F5-CDEBD80B7A7F}"/>
                </a:ext>
              </a:extLst>
            </p:cNvPr>
            <p:cNvSpPr/>
            <p:nvPr/>
          </p:nvSpPr>
          <p:spPr>
            <a:xfrm>
              <a:off x="10560298" y="3911608"/>
              <a:ext cx="221130" cy="165545"/>
            </a:xfrm>
            <a:prstGeom prst="triangl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riangle 30">
              <a:extLst>
                <a:ext uri="{FF2B5EF4-FFF2-40B4-BE49-F238E27FC236}">
                  <a16:creationId xmlns:a16="http://schemas.microsoft.com/office/drawing/2014/main" id="{AD30F610-6AA6-FF44-841A-5C7C20FE3560}"/>
                </a:ext>
              </a:extLst>
            </p:cNvPr>
            <p:cNvSpPr/>
            <p:nvPr/>
          </p:nvSpPr>
          <p:spPr>
            <a:xfrm rot="10800000">
              <a:off x="10924816" y="6039467"/>
              <a:ext cx="221130" cy="165545"/>
            </a:xfrm>
            <a:prstGeom prst="triangl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riangle 31">
              <a:extLst>
                <a:ext uri="{FF2B5EF4-FFF2-40B4-BE49-F238E27FC236}">
                  <a16:creationId xmlns:a16="http://schemas.microsoft.com/office/drawing/2014/main" id="{8D623594-760C-A648-9544-55859D44E04A}"/>
                </a:ext>
              </a:extLst>
            </p:cNvPr>
            <p:cNvSpPr/>
            <p:nvPr/>
          </p:nvSpPr>
          <p:spPr>
            <a:xfrm rot="10800000">
              <a:off x="8157134" y="1651419"/>
              <a:ext cx="221130" cy="165545"/>
            </a:xfrm>
            <a:prstGeom prst="triangle">
              <a:avLst/>
            </a:prstGeom>
            <a:noFill/>
            <a:ln>
              <a:solidFill>
                <a:srgbClr val="F0A6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riangle 32">
              <a:extLst>
                <a:ext uri="{FF2B5EF4-FFF2-40B4-BE49-F238E27FC236}">
                  <a16:creationId xmlns:a16="http://schemas.microsoft.com/office/drawing/2014/main" id="{E9A0DB31-298F-CB4B-9985-0DEF1938C236}"/>
                </a:ext>
              </a:extLst>
            </p:cNvPr>
            <p:cNvSpPr/>
            <p:nvPr/>
          </p:nvSpPr>
          <p:spPr>
            <a:xfrm>
              <a:off x="11586492" y="2465841"/>
              <a:ext cx="221130" cy="165545"/>
            </a:xfrm>
            <a:prstGeom prst="triangle">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riangle 33">
              <a:extLst>
                <a:ext uri="{FF2B5EF4-FFF2-40B4-BE49-F238E27FC236}">
                  <a16:creationId xmlns:a16="http://schemas.microsoft.com/office/drawing/2014/main" id="{86178D03-BDD4-F44D-9E8D-E43A118A7185}"/>
                </a:ext>
              </a:extLst>
            </p:cNvPr>
            <p:cNvSpPr/>
            <p:nvPr/>
          </p:nvSpPr>
          <p:spPr>
            <a:xfrm>
              <a:off x="8875258" y="425489"/>
              <a:ext cx="164136" cy="122877"/>
            </a:xfrm>
            <a:prstGeom prst="triangle">
              <a:avLst/>
            </a:prstGeom>
            <a:noFill/>
            <a:ln>
              <a:solidFill>
                <a:srgbClr val="00BD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riangle 34">
              <a:extLst>
                <a:ext uri="{FF2B5EF4-FFF2-40B4-BE49-F238E27FC236}">
                  <a16:creationId xmlns:a16="http://schemas.microsoft.com/office/drawing/2014/main" id="{54BDC2D1-67D0-9342-B83E-65D164AB13D9}"/>
                </a:ext>
              </a:extLst>
            </p:cNvPr>
            <p:cNvSpPr/>
            <p:nvPr/>
          </p:nvSpPr>
          <p:spPr>
            <a:xfrm rot="10800000">
              <a:off x="11900905" y="4908188"/>
              <a:ext cx="164136" cy="122877"/>
            </a:xfrm>
            <a:prstGeom prst="triangl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riangle 35">
              <a:extLst>
                <a:ext uri="{FF2B5EF4-FFF2-40B4-BE49-F238E27FC236}">
                  <a16:creationId xmlns:a16="http://schemas.microsoft.com/office/drawing/2014/main" id="{0BBEA4D4-C4F5-7245-9715-3D202535A8DB}"/>
                </a:ext>
              </a:extLst>
            </p:cNvPr>
            <p:cNvSpPr/>
            <p:nvPr/>
          </p:nvSpPr>
          <p:spPr>
            <a:xfrm>
              <a:off x="9494499" y="1271969"/>
              <a:ext cx="401094" cy="300270"/>
            </a:xfrm>
            <a:prstGeom prst="triangle">
              <a:avLst/>
            </a:prstGeom>
            <a:noFill/>
            <a:ln>
              <a:solidFill>
                <a:srgbClr val="F0A6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riangle 36">
              <a:extLst>
                <a:ext uri="{FF2B5EF4-FFF2-40B4-BE49-F238E27FC236}">
                  <a16:creationId xmlns:a16="http://schemas.microsoft.com/office/drawing/2014/main" id="{813A3DAF-7C4C-FB42-916E-208F74FB0115}"/>
                </a:ext>
              </a:extLst>
            </p:cNvPr>
            <p:cNvSpPr/>
            <p:nvPr/>
          </p:nvSpPr>
          <p:spPr>
            <a:xfrm rot="10800000">
              <a:off x="7203068" y="-14628"/>
              <a:ext cx="1592986" cy="1192554"/>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9" name="Rectangle 7">
            <a:extLst>
              <a:ext uri="{FF2B5EF4-FFF2-40B4-BE49-F238E27FC236}">
                <a16:creationId xmlns:a16="http://schemas.microsoft.com/office/drawing/2014/main" id="{C5C9822A-2673-EF4B-83F8-7225B1732D23}"/>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40" name="Parallelogram 39">
            <a:extLst>
              <a:ext uri="{FF2B5EF4-FFF2-40B4-BE49-F238E27FC236}">
                <a16:creationId xmlns:a16="http://schemas.microsoft.com/office/drawing/2014/main" id="{CEEE06DA-2C33-C84F-940E-6D7DB4C078CD}"/>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a:extLst>
              <a:ext uri="{FF2B5EF4-FFF2-40B4-BE49-F238E27FC236}">
                <a16:creationId xmlns:a16="http://schemas.microsoft.com/office/drawing/2014/main" id="{381A0FB2-B8D0-CA42-B368-F7E708F385C5}"/>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APPROVAL</a:t>
            </a:r>
            <a:endParaRPr lang="en-US" dirty="0">
              <a:solidFill>
                <a:schemeClr val="bg1"/>
              </a:solidFill>
              <a:latin typeface="Century Gothic" panose="020B0502020202020204" pitchFamily="34" charset="0"/>
              <a:ea typeface="Arial" charset="0"/>
              <a:cs typeface="Arial" charset="0"/>
            </a:endParaRPr>
          </a:p>
        </p:txBody>
      </p:sp>
      <p:graphicFrame>
        <p:nvGraphicFramePr>
          <p:cNvPr id="45" name="Table 44">
            <a:extLst>
              <a:ext uri="{FF2B5EF4-FFF2-40B4-BE49-F238E27FC236}">
                <a16:creationId xmlns:a16="http://schemas.microsoft.com/office/drawing/2014/main" id="{9EC24629-596C-6F43-9073-88FDEC0A7652}"/>
              </a:ext>
            </a:extLst>
          </p:cNvPr>
          <p:cNvGraphicFramePr>
            <a:graphicFrameLocks noGrp="1"/>
          </p:cNvGraphicFramePr>
          <p:nvPr>
            <p:extLst>
              <p:ext uri="{D42A27DB-BD31-4B8C-83A1-F6EECF244321}">
                <p14:modId xmlns:p14="http://schemas.microsoft.com/office/powerpoint/2010/main" val="1835287147"/>
              </p:ext>
            </p:extLst>
          </p:nvPr>
        </p:nvGraphicFramePr>
        <p:xfrm>
          <a:off x="695331" y="1924662"/>
          <a:ext cx="8100723" cy="994795"/>
        </p:xfrm>
        <a:graphic>
          <a:graphicData uri="http://schemas.openxmlformats.org/drawingml/2006/table">
            <a:tbl>
              <a:tblPr firstRow="1" firstCol="1" bandRow="1">
                <a:tableStyleId>{5C22544A-7EE6-4342-B048-85BDC9FD1C3A}</a:tableStyleId>
              </a:tblPr>
              <a:tblGrid>
                <a:gridCol w="1966364">
                  <a:extLst>
                    <a:ext uri="{9D8B030D-6E8A-4147-A177-3AD203B41FA5}">
                      <a16:colId xmlns:a16="http://schemas.microsoft.com/office/drawing/2014/main" val="1352701077"/>
                    </a:ext>
                  </a:extLst>
                </a:gridCol>
                <a:gridCol w="3962400">
                  <a:extLst>
                    <a:ext uri="{9D8B030D-6E8A-4147-A177-3AD203B41FA5}">
                      <a16:colId xmlns:a16="http://schemas.microsoft.com/office/drawing/2014/main" val="1056840554"/>
                    </a:ext>
                  </a:extLst>
                </a:gridCol>
                <a:gridCol w="2171959">
                  <a:extLst>
                    <a:ext uri="{9D8B030D-6E8A-4147-A177-3AD203B41FA5}">
                      <a16:colId xmlns:a16="http://schemas.microsoft.com/office/drawing/2014/main" val="3764831040"/>
                    </a:ext>
                  </a:extLst>
                </a:gridCol>
              </a:tblGrid>
              <a:tr h="240445">
                <a:tc>
                  <a:txBody>
                    <a:bodyPr/>
                    <a:lstStyle/>
                    <a:p>
                      <a:pPr marL="0" marR="0">
                        <a:lnSpc>
                          <a:spcPct val="107000"/>
                        </a:lnSpc>
                        <a:spcBef>
                          <a:spcPts val="300"/>
                        </a:spcBef>
                        <a:spcAft>
                          <a:spcPts val="300"/>
                        </a:spcAft>
                      </a:pPr>
                      <a:r>
                        <a:rPr lang="en-US" sz="900" b="0" dirty="0">
                          <a:solidFill>
                            <a:schemeClr val="tx1"/>
                          </a:solidFill>
                          <a:effectLst/>
                          <a:latin typeface="Century Gothic" panose="020B0502020202020204" pitchFamily="34" charset="0"/>
                        </a:rPr>
                        <a:t>PROJECT SPONSOR NAME</a:t>
                      </a:r>
                      <a:endParaRPr lang="en-US" sz="900" b="0" dirty="0">
                        <a:solidFill>
                          <a:schemeClr val="tx1"/>
                        </a:solidFill>
                        <a:effectLst/>
                        <a:latin typeface="Century Gothic" panose="020B0502020202020204" pitchFamily="34" charset="0"/>
                        <a:ea typeface="Times New Roman" panose="02020603050405020304" pitchFamily="18"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85000"/>
                      </a:schemeClr>
                    </a:solidFill>
                  </a:tcPr>
                </a:tc>
                <a:tc>
                  <a:txBody>
                    <a:bodyPr/>
                    <a:lstStyle/>
                    <a:p>
                      <a:pPr marL="0" marR="0">
                        <a:lnSpc>
                          <a:spcPct val="107000"/>
                        </a:lnSpc>
                        <a:spcBef>
                          <a:spcPts val="300"/>
                        </a:spcBef>
                        <a:spcAft>
                          <a:spcPts val="300"/>
                        </a:spcAft>
                      </a:pPr>
                      <a:r>
                        <a:rPr lang="en-US" sz="900" b="0" dirty="0">
                          <a:solidFill>
                            <a:schemeClr val="tx1"/>
                          </a:solidFill>
                          <a:effectLst/>
                          <a:latin typeface="Century Gothic" panose="020B0502020202020204" pitchFamily="34" charset="0"/>
                        </a:rPr>
                        <a:t>TITLE</a:t>
                      </a:r>
                      <a:endParaRPr lang="en-US" sz="900" b="0" dirty="0">
                        <a:solidFill>
                          <a:schemeClr val="tx1"/>
                        </a:solidFill>
                        <a:effectLst/>
                        <a:latin typeface="Century Gothic" panose="020B0502020202020204" pitchFamily="34" charset="0"/>
                        <a:ea typeface="Times New Roman" panose="02020603050405020304" pitchFamily="18"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tx2">
                        <a:lumMod val="20000"/>
                        <a:lumOff val="80000"/>
                      </a:schemeClr>
                    </a:solidFill>
                  </a:tcPr>
                </a:tc>
                <a:tc>
                  <a:txBody>
                    <a:bodyPr/>
                    <a:lstStyle/>
                    <a:p>
                      <a:pPr marL="0" marR="0">
                        <a:lnSpc>
                          <a:spcPct val="107000"/>
                        </a:lnSpc>
                        <a:spcBef>
                          <a:spcPts val="300"/>
                        </a:spcBef>
                        <a:spcAft>
                          <a:spcPts val="300"/>
                        </a:spcAft>
                      </a:pPr>
                      <a:r>
                        <a:rPr lang="en-US" sz="900" b="0" dirty="0">
                          <a:solidFill>
                            <a:schemeClr val="tx1"/>
                          </a:solidFill>
                          <a:effectLst/>
                          <a:latin typeface="Century Gothic" panose="020B0502020202020204" pitchFamily="34" charset="0"/>
                        </a:rPr>
                        <a:t>DATE</a:t>
                      </a:r>
                      <a:endParaRPr lang="en-US" sz="900" b="0" dirty="0">
                        <a:solidFill>
                          <a:schemeClr val="tx1"/>
                        </a:solidFill>
                        <a:effectLst/>
                        <a:latin typeface="Century Gothic" panose="020B0502020202020204" pitchFamily="34" charset="0"/>
                        <a:ea typeface="Times New Roman" panose="02020603050405020304" pitchFamily="18"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4207552269"/>
                  </a:ext>
                </a:extLst>
              </a:tr>
              <a:tr h="754350">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EAEEF3">
                        <a:alpha val="70000"/>
                      </a:srgbClr>
                    </a:solidFill>
                  </a:tcPr>
                </a:tc>
                <a:extLst>
                  <a:ext uri="{0D108BD9-81ED-4DB2-BD59-A6C34878D82A}">
                    <a16:rowId xmlns:a16="http://schemas.microsoft.com/office/drawing/2014/main" val="1429936180"/>
                  </a:ext>
                </a:extLst>
              </a:tr>
            </a:tbl>
          </a:graphicData>
        </a:graphic>
      </p:graphicFrame>
      <p:sp>
        <p:nvSpPr>
          <p:cNvPr id="46" name="TextBox 45">
            <a:extLst>
              <a:ext uri="{FF2B5EF4-FFF2-40B4-BE49-F238E27FC236}">
                <a16:creationId xmlns:a16="http://schemas.microsoft.com/office/drawing/2014/main" id="{7C48B5FE-EC8B-3149-BB4F-EF65922666B1}"/>
              </a:ext>
            </a:extLst>
          </p:cNvPr>
          <p:cNvSpPr txBox="1"/>
          <p:nvPr/>
        </p:nvSpPr>
        <p:spPr>
          <a:xfrm>
            <a:off x="682229" y="1410631"/>
            <a:ext cx="1758815" cy="369332"/>
          </a:xfrm>
          <a:prstGeom prst="rect">
            <a:avLst/>
          </a:prstGeom>
          <a:noFill/>
        </p:spPr>
        <p:txBody>
          <a:bodyPr wrap="none" rtlCol="0">
            <a:spAutoFit/>
          </a:bodyPr>
          <a:lstStyle/>
          <a:p>
            <a:r>
              <a:rPr lang="en-US" dirty="0">
                <a:solidFill>
                  <a:schemeClr val="tx1">
                    <a:lumMod val="65000"/>
                    <a:lumOff val="35000"/>
                  </a:schemeClr>
                </a:solidFill>
                <a:latin typeface="Century Gothic" panose="020B0502020202020204" pitchFamily="34" charset="0"/>
              </a:rPr>
              <a:t>APPROVED BY</a:t>
            </a:r>
          </a:p>
        </p:txBody>
      </p:sp>
      <p:pic>
        <p:nvPicPr>
          <p:cNvPr id="8194" name="Picture 2">
            <a:extLst>
              <a:ext uri="{FF2B5EF4-FFF2-40B4-BE49-F238E27FC236}">
                <a16:creationId xmlns:a16="http://schemas.microsoft.com/office/drawing/2014/main" id="{E794B7D3-EADC-5642-9AF0-B65D68BD1A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86782" y="4990075"/>
            <a:ext cx="1304208" cy="1297450"/>
          </a:xfrm>
          <a:prstGeom prst="rect">
            <a:avLst/>
          </a:prstGeom>
          <a:noFill/>
          <a:extLst>
            <a:ext uri="{909E8E84-426E-40DD-AFC4-6F175D3DCCD1}">
              <a14:hiddenFill xmlns:a14="http://schemas.microsoft.com/office/drawing/2010/main">
                <a:solidFill>
                  <a:srgbClr val="FFFFFF"/>
                </a:solidFill>
              </a14:hiddenFill>
            </a:ext>
          </a:extLst>
        </p:spPr>
      </p:pic>
      <p:sp>
        <p:nvSpPr>
          <p:cNvPr id="38" name="TextBox 37">
            <a:extLst>
              <a:ext uri="{FF2B5EF4-FFF2-40B4-BE49-F238E27FC236}">
                <a16:creationId xmlns:a16="http://schemas.microsoft.com/office/drawing/2014/main" id="{E36FEB26-6347-CD41-956A-B259185DAC9B}"/>
              </a:ext>
            </a:extLst>
          </p:cNvPr>
          <p:cNvSpPr txBox="1"/>
          <p:nvPr/>
        </p:nvSpPr>
        <p:spPr>
          <a:xfrm>
            <a:off x="367748" y="248400"/>
            <a:ext cx="2159566" cy="461665"/>
          </a:xfrm>
          <a:prstGeom prst="rect">
            <a:avLst/>
          </a:prstGeom>
          <a:noFill/>
        </p:spPr>
        <p:txBody>
          <a:bodyPr wrap="none" rtlCol="0">
            <a:spAutoFit/>
          </a:bodyPr>
          <a:lstStyle/>
          <a:p>
            <a:r>
              <a:rPr lang="en-US" sz="2400" dirty="0">
                <a:solidFill>
                  <a:schemeClr val="tx1">
                    <a:lumMod val="65000"/>
                    <a:lumOff val="35000"/>
                  </a:schemeClr>
                </a:solidFill>
                <a:latin typeface="Century Gothic" panose="020B0502020202020204" pitchFamily="34" charset="0"/>
              </a:rPr>
              <a:t>8. APPROVAL</a:t>
            </a:r>
          </a:p>
        </p:txBody>
      </p:sp>
    </p:spTree>
    <p:extLst>
      <p:ext uri="{BB962C8B-B14F-4D97-AF65-F5344CB8AC3E}">
        <p14:creationId xmlns:p14="http://schemas.microsoft.com/office/powerpoint/2010/main" val="576055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BC736FB-ECB3-6947-8A3E-2AC7672BA480}"/>
              </a:ext>
            </a:extLst>
          </p:cNvPr>
          <p:cNvGraphicFramePr>
            <a:graphicFrameLocks noGrp="1"/>
          </p:cNvGraphicFramePr>
          <p:nvPr>
            <p:extLst>
              <p:ext uri="{D42A27DB-BD31-4B8C-83A1-F6EECF244321}">
                <p14:modId xmlns:p14="http://schemas.microsoft.com/office/powerpoint/2010/main" val="3786466325"/>
              </p:ext>
            </p:extLst>
          </p:nvPr>
        </p:nvGraphicFramePr>
        <p:xfrm>
          <a:off x="787790" y="1050352"/>
          <a:ext cx="10227213" cy="2468352"/>
        </p:xfrm>
        <a:graphic>
          <a:graphicData uri="http://schemas.openxmlformats.org/drawingml/2006/table">
            <a:tbl>
              <a:tblPr firstRow="1" firstCol="1" bandRow="1">
                <a:tableStyleId>{5C22544A-7EE6-4342-B048-85BDC9FD1C3A}</a:tableStyleId>
              </a:tblPr>
              <a:tblGrid>
                <a:gridCol w="10227213">
                  <a:extLst>
                    <a:ext uri="{9D8B030D-6E8A-4147-A177-3AD203B41FA5}">
                      <a16:colId xmlns:a16="http://schemas.microsoft.com/office/drawing/2014/main" val="2161760999"/>
                    </a:ext>
                  </a:extLst>
                </a:gridCol>
              </a:tblGrid>
              <a:tr h="2468352">
                <a:tc>
                  <a:txBody>
                    <a:bodyPr/>
                    <a:lstStyle/>
                    <a:p>
                      <a:pPr marL="0" marR="0" algn="ctr">
                        <a:spcBef>
                          <a:spcPts val="0"/>
                        </a:spcBef>
                        <a:spcAft>
                          <a:spcPts val="0"/>
                        </a:spcAft>
                      </a:pPr>
                      <a:r>
                        <a:rPr lang="en-US" sz="1600" b="1" dirty="0">
                          <a:solidFill>
                            <a:schemeClr val="tx1"/>
                          </a:solidFill>
                          <a:effectLst/>
                          <a:latin typeface="Century Gothic" panose="020B0502020202020204" pitchFamily="34" charset="0"/>
                        </a:rPr>
                        <a:t>DISCLAIMER</a:t>
                      </a:r>
                      <a:endParaRPr lang="en-US" sz="1200" b="1" dirty="0">
                        <a:solidFill>
                          <a:schemeClr val="tx1"/>
                        </a:solidFill>
                        <a:effectLst/>
                        <a:latin typeface="Century Gothic" panose="020B0502020202020204" pitchFamily="34" charset="0"/>
                      </a:endParaRPr>
                    </a:p>
                    <a:p>
                      <a:pPr marL="0" marR="0">
                        <a:spcBef>
                          <a:spcPts val="0"/>
                        </a:spcBef>
                        <a:spcAft>
                          <a:spcPts val="0"/>
                        </a:spcAft>
                      </a:pPr>
                      <a:r>
                        <a:rPr lang="en-US" sz="1200" b="0" dirty="0">
                          <a:solidFill>
                            <a:schemeClr val="tx1"/>
                          </a:solidFill>
                          <a:effectLst/>
                          <a:latin typeface="Century Gothic" panose="020B0502020202020204" pitchFamily="34" charset="0"/>
                        </a:rPr>
                        <a:t> </a:t>
                      </a:r>
                    </a:p>
                    <a:p>
                      <a:pPr marL="0" marR="0">
                        <a:spcBef>
                          <a:spcPts val="0"/>
                        </a:spcBef>
                        <a:spcAft>
                          <a:spcPts val="0"/>
                        </a:spcAft>
                      </a:pPr>
                      <a:r>
                        <a:rPr lang="en-US" sz="1400" b="0" dirty="0">
                          <a:solidFill>
                            <a:schemeClr val="tx1"/>
                          </a:solidFill>
                          <a:effectLst/>
                          <a:latin typeface="Century Gothic" panose="020B0502020202020204" pitchFamily="34" charset="0"/>
                        </a:rPr>
                        <a:t>Any articles, templates, or information provided by Smartsheet on the website are for reference only. While we strive to keep the information up to date and correct, we make no representations or warranties of any kind, express or implied, about the completeness, accuracy, reliability, suitability, or availability with respect to the website or the information, articles, templates, or related graphics contained on the website. Any reliance you place on such information is therefore strictly at your own risk.</a:t>
                      </a:r>
                      <a:endParaRPr lang="en-US" sz="14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28600" marR="73025" marT="0" marB="0" anchor="ctr">
                    <a:lnL w="76200" cap="flat" cmpd="sng" algn="ctr">
                      <a:solidFill>
                        <a:schemeClr val="bg1">
                          <a:lumMod val="50000"/>
                        </a:schemeClr>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24880165"/>
                  </a:ext>
                </a:extLst>
              </a:tr>
            </a:tbl>
          </a:graphicData>
        </a:graphic>
      </p:graphicFrame>
    </p:spTree>
    <p:extLst>
      <p:ext uri="{BB962C8B-B14F-4D97-AF65-F5344CB8AC3E}">
        <p14:creationId xmlns:p14="http://schemas.microsoft.com/office/powerpoint/2010/main" val="2929323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Picture 69" descr="Shape&#10;&#10;Description automatically generated">
            <a:extLst>
              <a:ext uri="{FF2B5EF4-FFF2-40B4-BE49-F238E27FC236}">
                <a16:creationId xmlns:a16="http://schemas.microsoft.com/office/drawing/2014/main" id="{219503DE-DA47-8548-A6B3-EDAA57B7A890}"/>
              </a:ext>
            </a:extLst>
          </p:cNvPr>
          <p:cNvPicPr>
            <a:picLocks noChangeAspect="1"/>
          </p:cNvPicPr>
          <p:nvPr/>
        </p:nvPicPr>
        <p:blipFill>
          <a:blip r:embed="rId3">
            <a:alphaModFix amt="60000"/>
          </a:blip>
          <a:stretch>
            <a:fillRect/>
          </a:stretch>
        </p:blipFill>
        <p:spPr>
          <a:xfrm>
            <a:off x="7984907" y="606991"/>
            <a:ext cx="4997547" cy="6042008"/>
          </a:xfrm>
          <a:prstGeom prst="rect">
            <a:avLst/>
          </a:prstGeom>
        </p:spPr>
      </p:pic>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309450" y="6477000"/>
            <a:ext cx="7437790"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PROJECT KICKOFF PRESENTATION   |   TABLE OF CONTENTS</a:t>
            </a:r>
            <a:endParaRPr lang="en-US" dirty="0">
              <a:solidFill>
                <a:schemeClr val="bg1"/>
              </a:solidFill>
              <a:latin typeface="Century Gothic" panose="020B0502020202020204" pitchFamily="34" charset="0"/>
              <a:ea typeface="Arial" charset="0"/>
              <a:cs typeface="Arial" charset="0"/>
            </a:endParaRPr>
          </a:p>
        </p:txBody>
      </p:sp>
      <p:sp>
        <p:nvSpPr>
          <p:cNvPr id="3" name="TextBox 2">
            <a:extLst>
              <a:ext uri="{FF2B5EF4-FFF2-40B4-BE49-F238E27FC236}">
                <a16:creationId xmlns:a16="http://schemas.microsoft.com/office/drawing/2014/main" id="{BCE760FD-6E50-FD4F-B597-7E228EDE51FD}"/>
              </a:ext>
            </a:extLst>
          </p:cNvPr>
          <p:cNvSpPr txBox="1"/>
          <p:nvPr/>
        </p:nvSpPr>
        <p:spPr>
          <a:xfrm>
            <a:off x="367748" y="248400"/>
            <a:ext cx="4161717" cy="584775"/>
          </a:xfrm>
          <a:prstGeom prst="rect">
            <a:avLst/>
          </a:prstGeom>
          <a:noFill/>
        </p:spPr>
        <p:txBody>
          <a:bodyPr wrap="none" rtlCol="0">
            <a:spAutoFit/>
          </a:bodyPr>
          <a:lstStyle/>
          <a:p>
            <a:r>
              <a:rPr lang="en-US" sz="3200" dirty="0">
                <a:solidFill>
                  <a:schemeClr val="tx1">
                    <a:lumMod val="65000"/>
                    <a:lumOff val="35000"/>
                  </a:schemeClr>
                </a:solidFill>
                <a:latin typeface="Century Gothic" panose="020B0502020202020204" pitchFamily="34" charset="0"/>
              </a:rPr>
              <a:t>TABLE OF CONTENTS</a:t>
            </a:r>
          </a:p>
        </p:txBody>
      </p:sp>
      <p:sp>
        <p:nvSpPr>
          <p:cNvPr id="40" name="TextBox 39">
            <a:extLst>
              <a:ext uri="{FF2B5EF4-FFF2-40B4-BE49-F238E27FC236}">
                <a16:creationId xmlns:a16="http://schemas.microsoft.com/office/drawing/2014/main" id="{3D228105-4E93-5547-9BEF-E95CD9F56261}"/>
              </a:ext>
            </a:extLst>
          </p:cNvPr>
          <p:cNvSpPr txBox="1"/>
          <p:nvPr/>
        </p:nvSpPr>
        <p:spPr>
          <a:xfrm>
            <a:off x="936088" y="1390757"/>
            <a:ext cx="1186543" cy="369332"/>
          </a:xfrm>
          <a:prstGeom prst="rect">
            <a:avLst/>
          </a:prstGeom>
          <a:noFill/>
        </p:spPr>
        <p:txBody>
          <a:bodyPr wrap="none" rtlCol="0" anchor="ctr" anchorCtr="0">
            <a:spAutoFit/>
          </a:bodyPr>
          <a:lstStyle/>
          <a:p>
            <a:r>
              <a:rPr lang="en-US" dirty="0">
                <a:latin typeface="Century Gothic" panose="020B0502020202020204" pitchFamily="34" charset="0"/>
                <a:ea typeface="Montserrat Bold" charset="0"/>
                <a:cs typeface="Montserrat Bold" charset="0"/>
              </a:rPr>
              <a:t>PURPOSE</a:t>
            </a:r>
          </a:p>
        </p:txBody>
      </p:sp>
      <p:sp>
        <p:nvSpPr>
          <p:cNvPr id="42" name="TextBox 41">
            <a:extLst>
              <a:ext uri="{FF2B5EF4-FFF2-40B4-BE49-F238E27FC236}">
                <a16:creationId xmlns:a16="http://schemas.microsoft.com/office/drawing/2014/main" id="{654ED905-7DF4-7E45-815D-8A6F50BD2A35}"/>
              </a:ext>
            </a:extLst>
          </p:cNvPr>
          <p:cNvSpPr txBox="1"/>
          <p:nvPr/>
        </p:nvSpPr>
        <p:spPr>
          <a:xfrm>
            <a:off x="936088" y="2641334"/>
            <a:ext cx="2424693" cy="646331"/>
          </a:xfrm>
          <a:prstGeom prst="rect">
            <a:avLst/>
          </a:prstGeom>
          <a:noFill/>
        </p:spPr>
        <p:txBody>
          <a:bodyPr wrap="square" rtlCol="0" anchor="ctr" anchorCtr="0">
            <a:spAutoFit/>
          </a:bodyPr>
          <a:lstStyle/>
          <a:p>
            <a:r>
              <a:rPr lang="en-US" dirty="0">
                <a:latin typeface="Century Gothic" panose="020B0502020202020204" pitchFamily="34" charset="0"/>
                <a:ea typeface="Montserrat Bold" charset="0"/>
                <a:cs typeface="Montserrat Bold" charset="0"/>
              </a:rPr>
              <a:t>APPROACH AND METHODOLOGY</a:t>
            </a:r>
          </a:p>
        </p:txBody>
      </p:sp>
      <p:sp>
        <p:nvSpPr>
          <p:cNvPr id="44" name="TextBox 43">
            <a:hlinkClick r:id="rId4" action="ppaction://hlinksldjump"/>
            <a:extLst>
              <a:ext uri="{FF2B5EF4-FFF2-40B4-BE49-F238E27FC236}">
                <a16:creationId xmlns:a16="http://schemas.microsoft.com/office/drawing/2014/main" id="{FD3A13C4-E78F-724D-BF30-9B4138762961}"/>
              </a:ext>
            </a:extLst>
          </p:cNvPr>
          <p:cNvSpPr txBox="1"/>
          <p:nvPr/>
        </p:nvSpPr>
        <p:spPr>
          <a:xfrm>
            <a:off x="304279" y="2327399"/>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2</a:t>
            </a:r>
          </a:p>
        </p:txBody>
      </p:sp>
      <p:sp>
        <p:nvSpPr>
          <p:cNvPr id="45" name="TextBox 44">
            <a:hlinkClick r:id="rId5" action="ppaction://hlinksldjump"/>
            <a:extLst>
              <a:ext uri="{FF2B5EF4-FFF2-40B4-BE49-F238E27FC236}">
                <a16:creationId xmlns:a16="http://schemas.microsoft.com/office/drawing/2014/main" id="{160EF463-7BA4-C140-B281-29D544D6376D}"/>
              </a:ext>
            </a:extLst>
          </p:cNvPr>
          <p:cNvSpPr txBox="1"/>
          <p:nvPr/>
        </p:nvSpPr>
        <p:spPr>
          <a:xfrm>
            <a:off x="304278" y="3663164"/>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3</a:t>
            </a:r>
          </a:p>
        </p:txBody>
      </p:sp>
      <p:sp>
        <p:nvSpPr>
          <p:cNvPr id="46" name="TextBox 45">
            <a:hlinkClick r:id="rId6" action="ppaction://hlinksldjump"/>
            <a:extLst>
              <a:ext uri="{FF2B5EF4-FFF2-40B4-BE49-F238E27FC236}">
                <a16:creationId xmlns:a16="http://schemas.microsoft.com/office/drawing/2014/main" id="{92054AB8-EBC5-1047-AD46-31E6D065CA45}"/>
              </a:ext>
            </a:extLst>
          </p:cNvPr>
          <p:cNvSpPr txBox="1"/>
          <p:nvPr/>
        </p:nvSpPr>
        <p:spPr>
          <a:xfrm>
            <a:off x="304278" y="968339"/>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1</a:t>
            </a:r>
          </a:p>
        </p:txBody>
      </p:sp>
      <p:sp>
        <p:nvSpPr>
          <p:cNvPr id="47" name="TextBox 46">
            <a:extLst>
              <a:ext uri="{FF2B5EF4-FFF2-40B4-BE49-F238E27FC236}">
                <a16:creationId xmlns:a16="http://schemas.microsoft.com/office/drawing/2014/main" id="{2548BEE3-A974-DC4E-9E9C-1EE7CFD5EF06}"/>
              </a:ext>
            </a:extLst>
          </p:cNvPr>
          <p:cNvSpPr txBox="1"/>
          <p:nvPr/>
        </p:nvSpPr>
        <p:spPr>
          <a:xfrm>
            <a:off x="936088" y="3920267"/>
            <a:ext cx="2502851" cy="646331"/>
          </a:xfrm>
          <a:prstGeom prst="rect">
            <a:avLst/>
          </a:prstGeom>
          <a:noFill/>
        </p:spPr>
        <p:txBody>
          <a:bodyPr wrap="square" rtlCol="0" anchor="ctr" anchorCtr="0">
            <a:spAutoFit/>
          </a:bodyPr>
          <a:lstStyle/>
          <a:p>
            <a:r>
              <a:rPr lang="en-US" dirty="0">
                <a:latin typeface="Century Gothic" panose="020B0502020202020204" pitchFamily="34" charset="0"/>
                <a:ea typeface="Montserrat Bold" charset="0"/>
                <a:cs typeface="Montserrat Bold" charset="0"/>
              </a:rPr>
              <a:t>ROLES AND RESPONSIBILITY</a:t>
            </a:r>
          </a:p>
        </p:txBody>
      </p:sp>
      <p:sp>
        <p:nvSpPr>
          <p:cNvPr id="49" name="TextBox 48">
            <a:extLst>
              <a:ext uri="{FF2B5EF4-FFF2-40B4-BE49-F238E27FC236}">
                <a16:creationId xmlns:a16="http://schemas.microsoft.com/office/drawing/2014/main" id="{96E0CE3B-1B24-344F-9D20-0D3E26721F3A}"/>
              </a:ext>
            </a:extLst>
          </p:cNvPr>
          <p:cNvSpPr txBox="1"/>
          <p:nvPr/>
        </p:nvSpPr>
        <p:spPr>
          <a:xfrm>
            <a:off x="5013485" y="2630943"/>
            <a:ext cx="2316660" cy="646331"/>
          </a:xfrm>
          <a:prstGeom prst="rect">
            <a:avLst/>
          </a:prstGeom>
          <a:noFill/>
        </p:spPr>
        <p:txBody>
          <a:bodyPr wrap="none" rtlCol="0" anchor="ctr" anchorCtr="0">
            <a:spAutoFit/>
          </a:bodyPr>
          <a:lstStyle/>
          <a:p>
            <a:r>
              <a:rPr lang="en-US" dirty="0">
                <a:latin typeface="Century Gothic" panose="020B0502020202020204" pitchFamily="34" charset="0"/>
                <a:ea typeface="Montserrat Bold" charset="0"/>
                <a:cs typeface="Montserrat Bold" charset="0"/>
              </a:rPr>
              <a:t>COMMUNICATION </a:t>
            </a:r>
            <a:br>
              <a:rPr lang="en-US" dirty="0">
                <a:latin typeface="Century Gothic" panose="020B0502020202020204" pitchFamily="34" charset="0"/>
                <a:ea typeface="Montserrat Bold" charset="0"/>
                <a:cs typeface="Montserrat Bold" charset="0"/>
              </a:rPr>
            </a:br>
            <a:r>
              <a:rPr lang="en-US" dirty="0">
                <a:latin typeface="Century Gothic" panose="020B0502020202020204" pitchFamily="34" charset="0"/>
                <a:ea typeface="Montserrat Bold" charset="0"/>
                <a:cs typeface="Montserrat Bold" charset="0"/>
              </a:rPr>
              <a:t>REQUIREMENTS</a:t>
            </a:r>
          </a:p>
        </p:txBody>
      </p:sp>
      <p:sp>
        <p:nvSpPr>
          <p:cNvPr id="51" name="TextBox 50">
            <a:extLst>
              <a:ext uri="{FF2B5EF4-FFF2-40B4-BE49-F238E27FC236}">
                <a16:creationId xmlns:a16="http://schemas.microsoft.com/office/drawing/2014/main" id="{268A1D8F-ED63-8F48-B9E4-4BDDDF9B48AB}"/>
              </a:ext>
            </a:extLst>
          </p:cNvPr>
          <p:cNvSpPr txBox="1"/>
          <p:nvPr/>
        </p:nvSpPr>
        <p:spPr>
          <a:xfrm>
            <a:off x="5013485" y="4133626"/>
            <a:ext cx="2348720" cy="369332"/>
          </a:xfrm>
          <a:prstGeom prst="rect">
            <a:avLst/>
          </a:prstGeom>
          <a:noFill/>
        </p:spPr>
        <p:txBody>
          <a:bodyPr wrap="none" rtlCol="0" anchor="ctr" anchorCtr="0">
            <a:spAutoFit/>
          </a:bodyPr>
          <a:lstStyle/>
          <a:p>
            <a:r>
              <a:rPr lang="en-US" dirty="0">
                <a:latin typeface="Century Gothic" panose="020B0502020202020204" pitchFamily="34" charset="0"/>
                <a:ea typeface="Montserrat Bold" charset="0"/>
                <a:cs typeface="Montserrat Bold" charset="0"/>
              </a:rPr>
              <a:t>RISK MANAGEMENT</a:t>
            </a:r>
          </a:p>
        </p:txBody>
      </p:sp>
      <p:sp>
        <p:nvSpPr>
          <p:cNvPr id="53" name="TextBox 52">
            <a:hlinkClick r:id="rId6" action="ppaction://hlinksldjump"/>
            <a:extLst>
              <a:ext uri="{FF2B5EF4-FFF2-40B4-BE49-F238E27FC236}">
                <a16:creationId xmlns:a16="http://schemas.microsoft.com/office/drawing/2014/main" id="{BDA40E49-45E7-A744-88C0-12BC470C236A}"/>
              </a:ext>
            </a:extLst>
          </p:cNvPr>
          <p:cNvSpPr txBox="1"/>
          <p:nvPr/>
        </p:nvSpPr>
        <p:spPr>
          <a:xfrm>
            <a:off x="4381676" y="3705292"/>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6</a:t>
            </a:r>
          </a:p>
        </p:txBody>
      </p:sp>
      <p:sp>
        <p:nvSpPr>
          <p:cNvPr id="54" name="TextBox 53">
            <a:hlinkClick r:id="rId7" action="ppaction://hlinksldjump"/>
            <a:extLst>
              <a:ext uri="{FF2B5EF4-FFF2-40B4-BE49-F238E27FC236}">
                <a16:creationId xmlns:a16="http://schemas.microsoft.com/office/drawing/2014/main" id="{3FF5FA85-39A8-074F-93DB-10E569F1F4C2}"/>
              </a:ext>
            </a:extLst>
          </p:cNvPr>
          <p:cNvSpPr txBox="1"/>
          <p:nvPr/>
        </p:nvSpPr>
        <p:spPr>
          <a:xfrm>
            <a:off x="8663668" y="968339"/>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7</a:t>
            </a:r>
          </a:p>
        </p:txBody>
      </p:sp>
      <p:sp>
        <p:nvSpPr>
          <p:cNvPr id="55" name="TextBox 54">
            <a:hlinkClick r:id="rId4" action="ppaction://hlinksldjump"/>
            <a:extLst>
              <a:ext uri="{FF2B5EF4-FFF2-40B4-BE49-F238E27FC236}">
                <a16:creationId xmlns:a16="http://schemas.microsoft.com/office/drawing/2014/main" id="{86746B7D-B52D-4941-A37D-E63B673D5DEE}"/>
              </a:ext>
            </a:extLst>
          </p:cNvPr>
          <p:cNvSpPr txBox="1"/>
          <p:nvPr/>
        </p:nvSpPr>
        <p:spPr>
          <a:xfrm>
            <a:off x="4381675" y="2346232"/>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5</a:t>
            </a:r>
          </a:p>
        </p:txBody>
      </p:sp>
      <p:sp>
        <p:nvSpPr>
          <p:cNvPr id="56" name="TextBox 55">
            <a:extLst>
              <a:ext uri="{FF2B5EF4-FFF2-40B4-BE49-F238E27FC236}">
                <a16:creationId xmlns:a16="http://schemas.microsoft.com/office/drawing/2014/main" id="{BD8CE68B-2DD7-474E-83C7-F737670A8372}"/>
              </a:ext>
            </a:extLst>
          </p:cNvPr>
          <p:cNvSpPr txBox="1"/>
          <p:nvPr/>
        </p:nvSpPr>
        <p:spPr>
          <a:xfrm>
            <a:off x="9295478" y="1291759"/>
            <a:ext cx="2732883" cy="646331"/>
          </a:xfrm>
          <a:prstGeom prst="rect">
            <a:avLst/>
          </a:prstGeom>
          <a:noFill/>
        </p:spPr>
        <p:txBody>
          <a:bodyPr wrap="square" rtlCol="0" anchor="ctr" anchorCtr="0">
            <a:spAutoFit/>
          </a:bodyPr>
          <a:lstStyle/>
          <a:p>
            <a:r>
              <a:rPr lang="en-US" dirty="0">
                <a:latin typeface="Century Gothic" panose="020B0502020202020204" pitchFamily="34" charset="0"/>
                <a:ea typeface="Montserrat Bold" charset="0"/>
                <a:cs typeface="Montserrat Bold" charset="0"/>
              </a:rPr>
              <a:t>NEXT STEPS/</a:t>
            </a:r>
            <a:br>
              <a:rPr lang="en-US" dirty="0">
                <a:latin typeface="Century Gothic" panose="020B0502020202020204" pitchFamily="34" charset="0"/>
                <a:ea typeface="Montserrat Bold" charset="0"/>
                <a:cs typeface="Montserrat Bold" charset="0"/>
              </a:rPr>
            </a:br>
            <a:r>
              <a:rPr lang="en-US" dirty="0">
                <a:latin typeface="Century Gothic" panose="020B0502020202020204" pitchFamily="34" charset="0"/>
                <a:ea typeface="Montserrat Bold" charset="0"/>
                <a:cs typeface="Montserrat Bold" charset="0"/>
              </a:rPr>
              <a:t>ACTION ITEMS</a:t>
            </a:r>
          </a:p>
        </p:txBody>
      </p:sp>
      <p:sp>
        <p:nvSpPr>
          <p:cNvPr id="64" name="TextBox 63">
            <a:hlinkClick r:id="rId8" action="ppaction://hlinksldjump"/>
            <a:extLst>
              <a:ext uri="{FF2B5EF4-FFF2-40B4-BE49-F238E27FC236}">
                <a16:creationId xmlns:a16="http://schemas.microsoft.com/office/drawing/2014/main" id="{D29DD01A-13BF-744A-9B64-9D86AC88EDDE}"/>
              </a:ext>
            </a:extLst>
          </p:cNvPr>
          <p:cNvSpPr txBox="1"/>
          <p:nvPr/>
        </p:nvSpPr>
        <p:spPr>
          <a:xfrm>
            <a:off x="4381675" y="922949"/>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4</a:t>
            </a:r>
          </a:p>
        </p:txBody>
      </p:sp>
      <p:sp>
        <p:nvSpPr>
          <p:cNvPr id="65" name="TextBox 64">
            <a:extLst>
              <a:ext uri="{FF2B5EF4-FFF2-40B4-BE49-F238E27FC236}">
                <a16:creationId xmlns:a16="http://schemas.microsoft.com/office/drawing/2014/main" id="{DCAE84B5-A598-8941-B4AD-51887AC426D8}"/>
              </a:ext>
            </a:extLst>
          </p:cNvPr>
          <p:cNvSpPr txBox="1"/>
          <p:nvPr/>
        </p:nvSpPr>
        <p:spPr>
          <a:xfrm>
            <a:off x="5013485" y="1405259"/>
            <a:ext cx="2741390" cy="369332"/>
          </a:xfrm>
          <a:prstGeom prst="rect">
            <a:avLst/>
          </a:prstGeom>
          <a:noFill/>
        </p:spPr>
        <p:txBody>
          <a:bodyPr wrap="square" rtlCol="0" anchor="ctr" anchorCtr="0">
            <a:spAutoFit/>
          </a:bodyPr>
          <a:lstStyle/>
          <a:p>
            <a:r>
              <a:rPr lang="en-US" dirty="0">
                <a:latin typeface="Century Gothic" panose="020B0502020202020204" pitchFamily="34" charset="0"/>
                <a:ea typeface="Montserrat Bold" charset="0"/>
                <a:cs typeface="Montserrat Bold" charset="0"/>
              </a:rPr>
              <a:t>TIMELINE</a:t>
            </a:r>
          </a:p>
        </p:txBody>
      </p:sp>
      <p:sp>
        <p:nvSpPr>
          <p:cNvPr id="67" name="TextBox 66">
            <a:hlinkClick r:id="rId7" action="ppaction://hlinksldjump"/>
            <a:extLst>
              <a:ext uri="{FF2B5EF4-FFF2-40B4-BE49-F238E27FC236}">
                <a16:creationId xmlns:a16="http://schemas.microsoft.com/office/drawing/2014/main" id="{07A33CE0-0E2E-9C43-9988-91D59DF94BE8}"/>
              </a:ext>
            </a:extLst>
          </p:cNvPr>
          <p:cNvSpPr txBox="1"/>
          <p:nvPr/>
        </p:nvSpPr>
        <p:spPr>
          <a:xfrm>
            <a:off x="8663668" y="2355680"/>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8</a:t>
            </a:r>
          </a:p>
        </p:txBody>
      </p:sp>
      <p:sp>
        <p:nvSpPr>
          <p:cNvPr id="68" name="TextBox 67">
            <a:extLst>
              <a:ext uri="{FF2B5EF4-FFF2-40B4-BE49-F238E27FC236}">
                <a16:creationId xmlns:a16="http://schemas.microsoft.com/office/drawing/2014/main" id="{7964616A-0797-9044-BBB4-5F99F23A13B5}"/>
              </a:ext>
            </a:extLst>
          </p:cNvPr>
          <p:cNvSpPr txBox="1"/>
          <p:nvPr/>
        </p:nvSpPr>
        <p:spPr>
          <a:xfrm>
            <a:off x="9295478" y="2747149"/>
            <a:ext cx="1824637" cy="369333"/>
          </a:xfrm>
          <a:prstGeom prst="rect">
            <a:avLst/>
          </a:prstGeom>
          <a:noFill/>
        </p:spPr>
        <p:txBody>
          <a:bodyPr wrap="square" rtlCol="0" anchor="ctr" anchorCtr="0">
            <a:spAutoFit/>
          </a:bodyPr>
          <a:lstStyle/>
          <a:p>
            <a:r>
              <a:rPr lang="en-US" dirty="0">
                <a:latin typeface="Century Gothic" panose="020B0502020202020204" pitchFamily="34" charset="0"/>
                <a:ea typeface="Montserrat Bold" charset="0"/>
                <a:cs typeface="Montserrat Bold" charset="0"/>
              </a:rPr>
              <a:t>APPROVAL</a:t>
            </a:r>
          </a:p>
        </p:txBody>
      </p:sp>
    </p:spTree>
    <p:extLst>
      <p:ext uri="{BB962C8B-B14F-4D97-AF65-F5344CB8AC3E}">
        <p14:creationId xmlns:p14="http://schemas.microsoft.com/office/powerpoint/2010/main" val="1179924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0A908FEA-3453-5840-A648-2570EEA8E355}"/>
              </a:ext>
            </a:extLst>
          </p:cNvPr>
          <p:cNvGraphicFramePr>
            <a:graphicFrameLocks noGrp="1"/>
          </p:cNvGraphicFramePr>
          <p:nvPr>
            <p:extLst>
              <p:ext uri="{D42A27DB-BD31-4B8C-83A1-F6EECF244321}">
                <p14:modId xmlns:p14="http://schemas.microsoft.com/office/powerpoint/2010/main" val="2434499518"/>
              </p:ext>
            </p:extLst>
          </p:nvPr>
        </p:nvGraphicFramePr>
        <p:xfrm>
          <a:off x="832599" y="1164694"/>
          <a:ext cx="10782996" cy="1053406"/>
        </p:xfrm>
        <a:graphic>
          <a:graphicData uri="http://schemas.openxmlformats.org/drawingml/2006/table">
            <a:tbl>
              <a:tblPr>
                <a:effectLst>
                  <a:outerShdw blurRad="114300" dist="88900" dir="8100000" algn="tr" rotWithShape="0">
                    <a:schemeClr val="bg1">
                      <a:lumMod val="50000"/>
                      <a:alpha val="40000"/>
                    </a:schemeClr>
                  </a:outerShdw>
                  <a:reflection blurRad="6350" stA="52000" endA="300" endPos="35000" dir="5400000" sy="-100000" algn="bl" rotWithShape="0"/>
                </a:effectLst>
                <a:tableStyleId>{5C22544A-7EE6-4342-B048-85BDC9FD1C3A}</a:tableStyleId>
              </a:tblPr>
              <a:tblGrid>
                <a:gridCol w="10782996">
                  <a:extLst>
                    <a:ext uri="{9D8B030D-6E8A-4147-A177-3AD203B41FA5}">
                      <a16:colId xmlns:a16="http://schemas.microsoft.com/office/drawing/2014/main" val="155532388"/>
                    </a:ext>
                  </a:extLst>
                </a:gridCol>
              </a:tblGrid>
              <a:tr h="1053406">
                <a:tc>
                  <a:txBody>
                    <a:bodyPr/>
                    <a:lstStyle/>
                    <a:p>
                      <a:pPr algn="l" fontAlgn="ctr"/>
                      <a:r>
                        <a:rPr lang="en-US" sz="1600" b="0" i="0" u="none" strike="noStrike" dirty="0">
                          <a:solidFill>
                            <a:schemeClr val="tx1"/>
                          </a:solidFill>
                          <a:effectLst/>
                          <a:latin typeface="Century Gothic" panose="020B0502020202020204" pitchFamily="34" charset="0"/>
                        </a:rPr>
                        <a:t>Enter Text</a:t>
                      </a:r>
                    </a:p>
                  </a:txBody>
                  <a:tcPr marL="274320" marR="274320" marT="182880" marB="18288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46645468"/>
                  </a:ext>
                </a:extLst>
              </a:tr>
            </a:tbl>
          </a:graphicData>
        </a:graphic>
      </p:graphicFrame>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38" name="TextBox 37">
            <a:extLst>
              <a:ext uri="{FF2B5EF4-FFF2-40B4-BE49-F238E27FC236}">
                <a16:creationId xmlns:a16="http://schemas.microsoft.com/office/drawing/2014/main" id="{A6C4B9E8-80D7-0E4C-98A0-080138C4551C}"/>
              </a:ext>
            </a:extLst>
          </p:cNvPr>
          <p:cNvSpPr txBox="1"/>
          <p:nvPr/>
        </p:nvSpPr>
        <p:spPr>
          <a:xfrm>
            <a:off x="367748" y="248400"/>
            <a:ext cx="3525324" cy="461665"/>
          </a:xfrm>
          <a:prstGeom prst="rect">
            <a:avLst/>
          </a:prstGeom>
          <a:noFill/>
        </p:spPr>
        <p:txBody>
          <a:bodyPr wrap="none" rtlCol="0">
            <a:spAutoFit/>
          </a:bodyPr>
          <a:lstStyle/>
          <a:p>
            <a:r>
              <a:rPr lang="en-US" sz="2400" dirty="0">
                <a:solidFill>
                  <a:schemeClr val="tx1">
                    <a:lumMod val="65000"/>
                    <a:lumOff val="35000"/>
                  </a:schemeClr>
                </a:solidFill>
                <a:latin typeface="Century Gothic" panose="020B0502020202020204" pitchFamily="34" charset="0"/>
              </a:rPr>
              <a:t>1. PROJECT OVERVIEW</a:t>
            </a:r>
          </a:p>
        </p:txBody>
      </p:sp>
      <p:graphicFrame>
        <p:nvGraphicFramePr>
          <p:cNvPr id="13" name="Table 12">
            <a:extLst>
              <a:ext uri="{FF2B5EF4-FFF2-40B4-BE49-F238E27FC236}">
                <a16:creationId xmlns:a16="http://schemas.microsoft.com/office/drawing/2014/main" id="{650D0581-7805-FA48-B697-8843905A7AAD}"/>
              </a:ext>
            </a:extLst>
          </p:cNvPr>
          <p:cNvGraphicFramePr>
            <a:graphicFrameLocks noGrp="1"/>
          </p:cNvGraphicFramePr>
          <p:nvPr>
            <p:extLst>
              <p:ext uri="{D42A27DB-BD31-4B8C-83A1-F6EECF244321}">
                <p14:modId xmlns:p14="http://schemas.microsoft.com/office/powerpoint/2010/main" val="1494830221"/>
              </p:ext>
            </p:extLst>
          </p:nvPr>
        </p:nvGraphicFramePr>
        <p:xfrm>
          <a:off x="832599" y="2817532"/>
          <a:ext cx="10782996" cy="1053406"/>
        </p:xfrm>
        <a:graphic>
          <a:graphicData uri="http://schemas.openxmlformats.org/drawingml/2006/table">
            <a:tbl>
              <a:tblPr>
                <a:effectLst>
                  <a:outerShdw blurRad="114300" dist="88900" dir="8100000" algn="tr" rotWithShape="0">
                    <a:schemeClr val="bg1">
                      <a:lumMod val="50000"/>
                      <a:alpha val="40000"/>
                    </a:schemeClr>
                  </a:outerShdw>
                  <a:reflection blurRad="6350" stA="52000" endA="300" endPos="35000" dir="5400000" sy="-100000" algn="bl" rotWithShape="0"/>
                </a:effectLst>
                <a:tableStyleId>{5C22544A-7EE6-4342-B048-85BDC9FD1C3A}</a:tableStyleId>
              </a:tblPr>
              <a:tblGrid>
                <a:gridCol w="10782996">
                  <a:extLst>
                    <a:ext uri="{9D8B030D-6E8A-4147-A177-3AD203B41FA5}">
                      <a16:colId xmlns:a16="http://schemas.microsoft.com/office/drawing/2014/main" val="155532388"/>
                    </a:ext>
                  </a:extLst>
                </a:gridCol>
              </a:tblGrid>
              <a:tr h="1053406">
                <a:tc>
                  <a:txBody>
                    <a:bodyPr/>
                    <a:lstStyle/>
                    <a:p>
                      <a:pPr algn="l" fontAlgn="ctr"/>
                      <a:r>
                        <a:rPr lang="en-US" sz="1600" b="0" i="0" u="none" strike="noStrike" dirty="0">
                          <a:solidFill>
                            <a:schemeClr val="tx1"/>
                          </a:solidFill>
                          <a:effectLst/>
                          <a:latin typeface="Century Gothic" panose="020B0502020202020204" pitchFamily="34" charset="0"/>
                        </a:rPr>
                        <a:t>Enter Text</a:t>
                      </a:r>
                    </a:p>
                  </a:txBody>
                  <a:tcPr marL="274320" marR="274320" marT="182880" marB="18288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AEEF3"/>
                    </a:solidFill>
                  </a:tcPr>
                </a:tc>
                <a:extLst>
                  <a:ext uri="{0D108BD9-81ED-4DB2-BD59-A6C34878D82A}">
                    <a16:rowId xmlns:a16="http://schemas.microsoft.com/office/drawing/2014/main" val="2846645468"/>
                  </a:ext>
                </a:extLst>
              </a:tr>
            </a:tbl>
          </a:graphicData>
        </a:graphic>
      </p:graphicFrame>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PROJECT OVERVIEW</a:t>
            </a:r>
            <a:endParaRPr lang="en-US" dirty="0">
              <a:solidFill>
                <a:schemeClr val="bg1"/>
              </a:solidFill>
              <a:latin typeface="Century Gothic" panose="020B0502020202020204" pitchFamily="34" charset="0"/>
              <a:ea typeface="Arial" charset="0"/>
              <a:cs typeface="Arial" charset="0"/>
            </a:endParaRPr>
          </a:p>
        </p:txBody>
      </p:sp>
      <p:sp>
        <p:nvSpPr>
          <p:cNvPr id="11" name="TextBox 10">
            <a:extLst>
              <a:ext uri="{FF2B5EF4-FFF2-40B4-BE49-F238E27FC236}">
                <a16:creationId xmlns:a16="http://schemas.microsoft.com/office/drawing/2014/main" id="{9BBE07BD-6D2B-DD46-B568-DFB8EB5094E4}"/>
              </a:ext>
            </a:extLst>
          </p:cNvPr>
          <p:cNvSpPr txBox="1"/>
          <p:nvPr/>
        </p:nvSpPr>
        <p:spPr>
          <a:xfrm>
            <a:off x="832599" y="845084"/>
            <a:ext cx="1186543" cy="369332"/>
          </a:xfrm>
          <a:prstGeom prst="rect">
            <a:avLst/>
          </a:prstGeom>
          <a:noFill/>
        </p:spPr>
        <p:txBody>
          <a:bodyPr wrap="none" rtlCol="0">
            <a:spAutoFit/>
          </a:bodyPr>
          <a:lstStyle/>
          <a:p>
            <a:r>
              <a:rPr lang="en-US" dirty="0">
                <a:solidFill>
                  <a:schemeClr val="tx2">
                    <a:lumMod val="75000"/>
                  </a:schemeClr>
                </a:solidFill>
                <a:latin typeface="Century Gothic" panose="020B0502020202020204" pitchFamily="34" charset="0"/>
              </a:rPr>
              <a:t>PURPOSE</a:t>
            </a:r>
          </a:p>
        </p:txBody>
      </p:sp>
      <p:graphicFrame>
        <p:nvGraphicFramePr>
          <p:cNvPr id="12" name="Table 11">
            <a:extLst>
              <a:ext uri="{FF2B5EF4-FFF2-40B4-BE49-F238E27FC236}">
                <a16:creationId xmlns:a16="http://schemas.microsoft.com/office/drawing/2014/main" id="{8B7AFDB8-13EB-FF46-ABB3-BF31C23FCECF}"/>
              </a:ext>
            </a:extLst>
          </p:cNvPr>
          <p:cNvGraphicFramePr>
            <a:graphicFrameLocks noGrp="1"/>
          </p:cNvGraphicFramePr>
          <p:nvPr>
            <p:extLst>
              <p:ext uri="{D42A27DB-BD31-4B8C-83A1-F6EECF244321}">
                <p14:modId xmlns:p14="http://schemas.microsoft.com/office/powerpoint/2010/main" val="2855741041"/>
              </p:ext>
            </p:extLst>
          </p:nvPr>
        </p:nvGraphicFramePr>
        <p:xfrm>
          <a:off x="832599" y="4487316"/>
          <a:ext cx="10782996" cy="1053406"/>
        </p:xfrm>
        <a:graphic>
          <a:graphicData uri="http://schemas.openxmlformats.org/drawingml/2006/table">
            <a:tbl>
              <a:tblPr>
                <a:effectLst>
                  <a:outerShdw blurRad="114300" dist="88900" dir="8100000" algn="tr" rotWithShape="0">
                    <a:schemeClr val="bg1">
                      <a:lumMod val="50000"/>
                      <a:alpha val="40000"/>
                    </a:schemeClr>
                  </a:outerShdw>
                  <a:reflection blurRad="6350" stA="52000" endA="300" endPos="35000" dir="5400000" sy="-100000" algn="bl" rotWithShape="0"/>
                </a:effectLst>
                <a:tableStyleId>{5C22544A-7EE6-4342-B048-85BDC9FD1C3A}</a:tableStyleId>
              </a:tblPr>
              <a:tblGrid>
                <a:gridCol w="10782996">
                  <a:extLst>
                    <a:ext uri="{9D8B030D-6E8A-4147-A177-3AD203B41FA5}">
                      <a16:colId xmlns:a16="http://schemas.microsoft.com/office/drawing/2014/main" val="155532388"/>
                    </a:ext>
                  </a:extLst>
                </a:gridCol>
              </a:tblGrid>
              <a:tr h="1053406">
                <a:tc>
                  <a:txBody>
                    <a:bodyPr/>
                    <a:lstStyle/>
                    <a:p>
                      <a:pPr algn="l" fontAlgn="ctr"/>
                      <a:r>
                        <a:rPr lang="en-US" sz="1600" b="0" i="0" u="none" strike="noStrike" dirty="0">
                          <a:solidFill>
                            <a:schemeClr val="tx1"/>
                          </a:solidFill>
                          <a:effectLst/>
                          <a:latin typeface="Century Gothic" panose="020B0502020202020204" pitchFamily="34" charset="0"/>
                        </a:rPr>
                        <a:t>Enter Text</a:t>
                      </a:r>
                    </a:p>
                  </a:txBody>
                  <a:tcPr marL="274320" marR="274320" marT="182880" marB="18288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46645468"/>
                  </a:ext>
                </a:extLst>
              </a:tr>
            </a:tbl>
          </a:graphicData>
        </a:graphic>
      </p:graphicFrame>
      <p:sp>
        <p:nvSpPr>
          <p:cNvPr id="15" name="TextBox 14">
            <a:extLst>
              <a:ext uri="{FF2B5EF4-FFF2-40B4-BE49-F238E27FC236}">
                <a16:creationId xmlns:a16="http://schemas.microsoft.com/office/drawing/2014/main" id="{739BB850-88EB-464F-BD5E-C265018DE4D2}"/>
              </a:ext>
            </a:extLst>
          </p:cNvPr>
          <p:cNvSpPr txBox="1"/>
          <p:nvPr/>
        </p:nvSpPr>
        <p:spPr>
          <a:xfrm>
            <a:off x="832599" y="2492815"/>
            <a:ext cx="1491114" cy="369332"/>
          </a:xfrm>
          <a:prstGeom prst="rect">
            <a:avLst/>
          </a:prstGeom>
          <a:noFill/>
        </p:spPr>
        <p:txBody>
          <a:bodyPr wrap="none" rtlCol="0">
            <a:spAutoFit/>
          </a:bodyPr>
          <a:lstStyle/>
          <a:p>
            <a:r>
              <a:rPr lang="en-US" dirty="0">
                <a:solidFill>
                  <a:schemeClr val="tx2">
                    <a:lumMod val="75000"/>
                  </a:schemeClr>
                </a:solidFill>
                <a:latin typeface="Century Gothic" panose="020B0502020202020204" pitchFamily="34" charset="0"/>
              </a:rPr>
              <a:t>OBJECTIVES</a:t>
            </a:r>
          </a:p>
        </p:txBody>
      </p:sp>
      <p:sp>
        <p:nvSpPr>
          <p:cNvPr id="16" name="TextBox 15">
            <a:extLst>
              <a:ext uri="{FF2B5EF4-FFF2-40B4-BE49-F238E27FC236}">
                <a16:creationId xmlns:a16="http://schemas.microsoft.com/office/drawing/2014/main" id="{ED725242-28AE-3349-9BA7-68872A3CA993}"/>
              </a:ext>
            </a:extLst>
          </p:cNvPr>
          <p:cNvSpPr txBox="1"/>
          <p:nvPr/>
        </p:nvSpPr>
        <p:spPr>
          <a:xfrm>
            <a:off x="832599" y="4167706"/>
            <a:ext cx="947695" cy="369332"/>
          </a:xfrm>
          <a:prstGeom prst="rect">
            <a:avLst/>
          </a:prstGeom>
          <a:noFill/>
        </p:spPr>
        <p:txBody>
          <a:bodyPr wrap="none" rtlCol="0">
            <a:spAutoFit/>
          </a:bodyPr>
          <a:lstStyle/>
          <a:p>
            <a:r>
              <a:rPr lang="en-US" dirty="0">
                <a:solidFill>
                  <a:schemeClr val="tx2">
                    <a:lumMod val="75000"/>
                  </a:schemeClr>
                </a:solidFill>
                <a:latin typeface="Century Gothic" panose="020B0502020202020204" pitchFamily="34" charset="0"/>
              </a:rPr>
              <a:t>SCOPE</a:t>
            </a:r>
          </a:p>
        </p:txBody>
      </p:sp>
      <p:pic>
        <p:nvPicPr>
          <p:cNvPr id="43" name="Picture 42" descr="A picture containing candelabrum&#10;&#10;Description automatically generated">
            <a:extLst>
              <a:ext uri="{FF2B5EF4-FFF2-40B4-BE49-F238E27FC236}">
                <a16:creationId xmlns:a16="http://schemas.microsoft.com/office/drawing/2014/main" id="{9B65A2B5-035D-8E44-8941-BFDC5F06D5E3}"/>
              </a:ext>
            </a:extLst>
          </p:cNvPr>
          <p:cNvPicPr>
            <a:picLocks noChangeAspect="1"/>
          </p:cNvPicPr>
          <p:nvPr/>
        </p:nvPicPr>
        <p:blipFill>
          <a:blip r:embed="rId3"/>
          <a:stretch>
            <a:fillRect/>
          </a:stretch>
        </p:blipFill>
        <p:spPr>
          <a:xfrm rot="3705969">
            <a:off x="10723293" y="5625999"/>
            <a:ext cx="913750" cy="913750"/>
          </a:xfrm>
          <a:prstGeom prst="rect">
            <a:avLst/>
          </a:prstGeom>
        </p:spPr>
      </p:pic>
    </p:spTree>
    <p:extLst>
      <p:ext uri="{BB962C8B-B14F-4D97-AF65-F5344CB8AC3E}">
        <p14:creationId xmlns:p14="http://schemas.microsoft.com/office/powerpoint/2010/main" val="36348122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38" name="TextBox 37">
            <a:extLst>
              <a:ext uri="{FF2B5EF4-FFF2-40B4-BE49-F238E27FC236}">
                <a16:creationId xmlns:a16="http://schemas.microsoft.com/office/drawing/2014/main" id="{A6C4B9E8-80D7-0E4C-98A0-080138C4551C}"/>
              </a:ext>
            </a:extLst>
          </p:cNvPr>
          <p:cNvSpPr txBox="1"/>
          <p:nvPr/>
        </p:nvSpPr>
        <p:spPr>
          <a:xfrm>
            <a:off x="367748" y="248400"/>
            <a:ext cx="5529078" cy="461665"/>
          </a:xfrm>
          <a:prstGeom prst="rect">
            <a:avLst/>
          </a:prstGeom>
          <a:noFill/>
        </p:spPr>
        <p:txBody>
          <a:bodyPr wrap="none" rtlCol="0">
            <a:spAutoFit/>
          </a:bodyPr>
          <a:lstStyle/>
          <a:p>
            <a:r>
              <a:rPr lang="en-US" sz="2400" dirty="0">
                <a:solidFill>
                  <a:schemeClr val="tx1">
                    <a:lumMod val="65000"/>
                    <a:lumOff val="35000"/>
                  </a:schemeClr>
                </a:solidFill>
                <a:latin typeface="Century Gothic" panose="020B0502020202020204" pitchFamily="34" charset="0"/>
              </a:rPr>
              <a:t>2. APPROACH AND METHODOLOGY</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APPROACH AND METHODOLOGY</a:t>
            </a:r>
            <a:endParaRPr lang="en-US" dirty="0">
              <a:solidFill>
                <a:schemeClr val="bg1"/>
              </a:solidFill>
              <a:latin typeface="Century Gothic" panose="020B0502020202020204" pitchFamily="34" charset="0"/>
              <a:ea typeface="Arial" charset="0"/>
              <a:cs typeface="Arial" charset="0"/>
            </a:endParaRPr>
          </a:p>
        </p:txBody>
      </p:sp>
      <p:graphicFrame>
        <p:nvGraphicFramePr>
          <p:cNvPr id="3" name="Table 3">
            <a:extLst>
              <a:ext uri="{FF2B5EF4-FFF2-40B4-BE49-F238E27FC236}">
                <a16:creationId xmlns:a16="http://schemas.microsoft.com/office/drawing/2014/main" id="{173EACA1-7B18-A346-9E20-ACDC83919BC2}"/>
              </a:ext>
            </a:extLst>
          </p:cNvPr>
          <p:cNvGraphicFramePr>
            <a:graphicFrameLocks noGrp="1"/>
          </p:cNvGraphicFramePr>
          <p:nvPr>
            <p:extLst>
              <p:ext uri="{D42A27DB-BD31-4B8C-83A1-F6EECF244321}">
                <p14:modId xmlns:p14="http://schemas.microsoft.com/office/powerpoint/2010/main" val="295410359"/>
              </p:ext>
            </p:extLst>
          </p:nvPr>
        </p:nvGraphicFramePr>
        <p:xfrm>
          <a:off x="492909" y="1014796"/>
          <a:ext cx="11177010" cy="4906169"/>
        </p:xfrm>
        <a:graphic>
          <a:graphicData uri="http://schemas.openxmlformats.org/drawingml/2006/table">
            <a:tbl>
              <a:tblPr firstRow="1" bandRow="1">
                <a:tableStyleId>{5C22544A-7EE6-4342-B048-85BDC9FD1C3A}</a:tableStyleId>
              </a:tblPr>
              <a:tblGrid>
                <a:gridCol w="1862835">
                  <a:extLst>
                    <a:ext uri="{9D8B030D-6E8A-4147-A177-3AD203B41FA5}">
                      <a16:colId xmlns:a16="http://schemas.microsoft.com/office/drawing/2014/main" val="1831993778"/>
                    </a:ext>
                  </a:extLst>
                </a:gridCol>
                <a:gridCol w="1862835">
                  <a:extLst>
                    <a:ext uri="{9D8B030D-6E8A-4147-A177-3AD203B41FA5}">
                      <a16:colId xmlns:a16="http://schemas.microsoft.com/office/drawing/2014/main" val="1730307389"/>
                    </a:ext>
                  </a:extLst>
                </a:gridCol>
                <a:gridCol w="1862835">
                  <a:extLst>
                    <a:ext uri="{9D8B030D-6E8A-4147-A177-3AD203B41FA5}">
                      <a16:colId xmlns:a16="http://schemas.microsoft.com/office/drawing/2014/main" val="3147615788"/>
                    </a:ext>
                  </a:extLst>
                </a:gridCol>
                <a:gridCol w="1862835">
                  <a:extLst>
                    <a:ext uri="{9D8B030D-6E8A-4147-A177-3AD203B41FA5}">
                      <a16:colId xmlns:a16="http://schemas.microsoft.com/office/drawing/2014/main" val="1427654544"/>
                    </a:ext>
                  </a:extLst>
                </a:gridCol>
                <a:gridCol w="1862835">
                  <a:extLst>
                    <a:ext uri="{9D8B030D-6E8A-4147-A177-3AD203B41FA5}">
                      <a16:colId xmlns:a16="http://schemas.microsoft.com/office/drawing/2014/main" val="3788845900"/>
                    </a:ext>
                  </a:extLst>
                </a:gridCol>
                <a:gridCol w="1862835">
                  <a:extLst>
                    <a:ext uri="{9D8B030D-6E8A-4147-A177-3AD203B41FA5}">
                      <a16:colId xmlns:a16="http://schemas.microsoft.com/office/drawing/2014/main" val="2506130400"/>
                    </a:ext>
                  </a:extLst>
                </a:gridCol>
              </a:tblGrid>
              <a:tr h="504884">
                <a:tc>
                  <a:txBody>
                    <a:bodyPr/>
                    <a:lstStyle/>
                    <a:p>
                      <a:endParaRPr lang="en-US" dirty="0"/>
                    </a:p>
                  </a:txBody>
                  <a:tcPr>
                    <a:solidFill>
                      <a:schemeClr val="tx2">
                        <a:lumMod val="75000"/>
                      </a:schemeClr>
                    </a:solidFill>
                  </a:tcPr>
                </a:tc>
                <a:tc>
                  <a:txBody>
                    <a:bodyPr/>
                    <a:lstStyle/>
                    <a:p>
                      <a:pPr algn="ctr"/>
                      <a:r>
                        <a:rPr lang="en-US" sz="1100" dirty="0">
                          <a:latin typeface="Century Gothic" panose="020B0502020202020204" pitchFamily="34" charset="0"/>
                        </a:rPr>
                        <a:t>PHASE 1</a:t>
                      </a:r>
                    </a:p>
                  </a:txBody>
                  <a:tcPr anchor="ctr">
                    <a:solidFill>
                      <a:schemeClr val="tx2">
                        <a:lumMod val="75000"/>
                      </a:schemeClr>
                    </a:solidFill>
                  </a:tcPr>
                </a:tc>
                <a:tc>
                  <a:txBody>
                    <a:bodyPr/>
                    <a:lstStyle/>
                    <a:p>
                      <a:pPr algn="ctr"/>
                      <a:r>
                        <a:rPr lang="en-US" sz="1100" dirty="0">
                          <a:latin typeface="Century Gothic" panose="020B0502020202020204" pitchFamily="34" charset="0"/>
                        </a:rPr>
                        <a:t>PHASE 2</a:t>
                      </a:r>
                    </a:p>
                  </a:txBody>
                  <a:tcPr anchor="ctr">
                    <a:solidFill>
                      <a:schemeClr val="tx2">
                        <a:lumMod val="75000"/>
                      </a:schemeClr>
                    </a:solidFill>
                  </a:tcPr>
                </a:tc>
                <a:tc>
                  <a:txBody>
                    <a:bodyPr/>
                    <a:lstStyle/>
                    <a:p>
                      <a:pPr algn="ctr"/>
                      <a:r>
                        <a:rPr lang="en-US" sz="1100" dirty="0">
                          <a:latin typeface="Century Gothic" panose="020B0502020202020204" pitchFamily="34" charset="0"/>
                        </a:rPr>
                        <a:t>PHASE 3</a:t>
                      </a:r>
                    </a:p>
                  </a:txBody>
                  <a:tcPr anchor="ctr">
                    <a:solidFill>
                      <a:schemeClr val="tx2">
                        <a:lumMod val="75000"/>
                      </a:schemeClr>
                    </a:solidFill>
                  </a:tcPr>
                </a:tc>
                <a:tc>
                  <a:txBody>
                    <a:bodyPr/>
                    <a:lstStyle/>
                    <a:p>
                      <a:pPr algn="ctr"/>
                      <a:r>
                        <a:rPr lang="en-US" sz="1100" dirty="0">
                          <a:latin typeface="Century Gothic" panose="020B0502020202020204" pitchFamily="34" charset="0"/>
                        </a:rPr>
                        <a:t>PHASE 4</a:t>
                      </a:r>
                    </a:p>
                  </a:txBody>
                  <a:tcPr anchor="ctr">
                    <a:solidFill>
                      <a:schemeClr val="tx2">
                        <a:lumMod val="75000"/>
                      </a:schemeClr>
                    </a:solidFill>
                  </a:tcPr>
                </a:tc>
                <a:tc>
                  <a:txBody>
                    <a:bodyPr/>
                    <a:lstStyle/>
                    <a:p>
                      <a:pPr algn="ctr"/>
                      <a:r>
                        <a:rPr lang="en-US" sz="1100" dirty="0">
                          <a:latin typeface="Century Gothic" panose="020B0502020202020204" pitchFamily="34" charset="0"/>
                        </a:rPr>
                        <a:t>PHASE 5</a:t>
                      </a:r>
                    </a:p>
                  </a:txBody>
                  <a:tcPr anchor="ctr">
                    <a:solidFill>
                      <a:schemeClr val="tx2">
                        <a:lumMod val="75000"/>
                      </a:schemeClr>
                    </a:solidFill>
                  </a:tcPr>
                </a:tc>
                <a:extLst>
                  <a:ext uri="{0D108BD9-81ED-4DB2-BD59-A6C34878D82A}">
                    <a16:rowId xmlns:a16="http://schemas.microsoft.com/office/drawing/2014/main" val="1393381113"/>
                  </a:ext>
                </a:extLst>
              </a:tr>
              <a:tr h="1467095">
                <a:tc>
                  <a:txBody>
                    <a:bodyPr/>
                    <a:lstStyle/>
                    <a:p>
                      <a:pPr algn="ctr"/>
                      <a:r>
                        <a:rPr lang="en-US" sz="1000" dirty="0">
                          <a:latin typeface="Century Gothic" panose="020B0502020202020204" pitchFamily="34" charset="0"/>
                        </a:rPr>
                        <a:t>TOPIC 1</a:t>
                      </a:r>
                    </a:p>
                  </a:txBody>
                  <a:tcPr anchor="ctr"/>
                </a:tc>
                <a:tc>
                  <a:txBody>
                    <a:bodyPr/>
                    <a:lstStyle/>
                    <a:p>
                      <a:endParaRPr lang="en-US" sz="1000" dirty="0">
                        <a:latin typeface="Century Gothic" panose="020B0502020202020204" pitchFamily="34" charset="0"/>
                      </a:endParaRPr>
                    </a:p>
                  </a:txBody>
                  <a:tcPr/>
                </a:tc>
                <a:tc>
                  <a:txBody>
                    <a:bodyPr/>
                    <a:lstStyle/>
                    <a:p>
                      <a:endParaRPr lang="en-US" sz="1000" dirty="0">
                        <a:latin typeface="Century Gothic" panose="020B0502020202020204" pitchFamily="34" charset="0"/>
                      </a:endParaRPr>
                    </a:p>
                  </a:txBody>
                  <a:tcPr/>
                </a:tc>
                <a:tc>
                  <a:txBody>
                    <a:bodyPr/>
                    <a:lstStyle/>
                    <a:p>
                      <a:endParaRPr lang="en-US" sz="1000">
                        <a:latin typeface="Century Gothic" panose="020B0502020202020204" pitchFamily="34" charset="0"/>
                      </a:endParaRPr>
                    </a:p>
                  </a:txBody>
                  <a:tcPr/>
                </a:tc>
                <a:tc>
                  <a:txBody>
                    <a:bodyPr/>
                    <a:lstStyle/>
                    <a:p>
                      <a:endParaRPr lang="en-US" sz="1000">
                        <a:latin typeface="Century Gothic" panose="020B0502020202020204" pitchFamily="34" charset="0"/>
                      </a:endParaRPr>
                    </a:p>
                  </a:txBody>
                  <a:tcPr/>
                </a:tc>
                <a:tc>
                  <a:txBody>
                    <a:bodyPr/>
                    <a:lstStyle/>
                    <a:p>
                      <a:endParaRPr lang="en-US" sz="1000">
                        <a:latin typeface="Century Gothic" panose="020B0502020202020204" pitchFamily="34" charset="0"/>
                      </a:endParaRPr>
                    </a:p>
                  </a:txBody>
                  <a:tcPr/>
                </a:tc>
                <a:extLst>
                  <a:ext uri="{0D108BD9-81ED-4DB2-BD59-A6C34878D82A}">
                    <a16:rowId xmlns:a16="http://schemas.microsoft.com/office/drawing/2014/main" val="4074469785"/>
                  </a:ext>
                </a:extLst>
              </a:tr>
              <a:tr h="1467095">
                <a:tc>
                  <a:txBody>
                    <a:bodyPr/>
                    <a:lstStyle/>
                    <a:p>
                      <a:pPr algn="ctr"/>
                      <a:r>
                        <a:rPr lang="en-US" sz="1000" dirty="0">
                          <a:latin typeface="Century Gothic" panose="020B0502020202020204" pitchFamily="34" charset="0"/>
                        </a:rPr>
                        <a:t>TOPIC 2</a:t>
                      </a:r>
                    </a:p>
                  </a:txBody>
                  <a:tcPr anchor="ctr"/>
                </a:tc>
                <a:tc>
                  <a:txBody>
                    <a:bodyPr/>
                    <a:lstStyle/>
                    <a:p>
                      <a:endParaRPr lang="en-US" sz="1000" dirty="0">
                        <a:latin typeface="Century Gothic" panose="020B0502020202020204" pitchFamily="34" charset="0"/>
                      </a:endParaRPr>
                    </a:p>
                  </a:txBody>
                  <a:tcPr/>
                </a:tc>
                <a:tc>
                  <a:txBody>
                    <a:bodyPr/>
                    <a:lstStyle/>
                    <a:p>
                      <a:endParaRPr lang="en-US" sz="1000" dirty="0">
                        <a:latin typeface="Century Gothic" panose="020B0502020202020204" pitchFamily="34" charset="0"/>
                      </a:endParaRPr>
                    </a:p>
                  </a:txBody>
                  <a:tcPr/>
                </a:tc>
                <a:tc>
                  <a:txBody>
                    <a:bodyPr/>
                    <a:lstStyle/>
                    <a:p>
                      <a:endParaRPr lang="en-US" sz="1000" dirty="0">
                        <a:latin typeface="Century Gothic" panose="020B0502020202020204" pitchFamily="34" charset="0"/>
                      </a:endParaRPr>
                    </a:p>
                  </a:txBody>
                  <a:tcPr/>
                </a:tc>
                <a:tc>
                  <a:txBody>
                    <a:bodyPr/>
                    <a:lstStyle/>
                    <a:p>
                      <a:endParaRPr lang="en-US" sz="1000">
                        <a:latin typeface="Century Gothic" panose="020B0502020202020204" pitchFamily="34" charset="0"/>
                      </a:endParaRPr>
                    </a:p>
                  </a:txBody>
                  <a:tcPr/>
                </a:tc>
                <a:tc>
                  <a:txBody>
                    <a:bodyPr/>
                    <a:lstStyle/>
                    <a:p>
                      <a:endParaRPr lang="en-US" sz="1000">
                        <a:latin typeface="Century Gothic" panose="020B0502020202020204" pitchFamily="34" charset="0"/>
                      </a:endParaRPr>
                    </a:p>
                  </a:txBody>
                  <a:tcPr/>
                </a:tc>
                <a:extLst>
                  <a:ext uri="{0D108BD9-81ED-4DB2-BD59-A6C34878D82A}">
                    <a16:rowId xmlns:a16="http://schemas.microsoft.com/office/drawing/2014/main" val="844309393"/>
                  </a:ext>
                </a:extLst>
              </a:tr>
              <a:tr h="1467095">
                <a:tc>
                  <a:txBody>
                    <a:bodyPr/>
                    <a:lstStyle/>
                    <a:p>
                      <a:pPr algn="ctr"/>
                      <a:r>
                        <a:rPr lang="en-US" sz="1000" dirty="0">
                          <a:latin typeface="Century Gothic" panose="020B0502020202020204" pitchFamily="34" charset="0"/>
                        </a:rPr>
                        <a:t>TOPIC 3</a:t>
                      </a:r>
                    </a:p>
                  </a:txBody>
                  <a:tcPr anchor="ctr"/>
                </a:tc>
                <a:tc>
                  <a:txBody>
                    <a:bodyPr/>
                    <a:lstStyle/>
                    <a:p>
                      <a:endParaRPr lang="en-US" sz="1000">
                        <a:latin typeface="Century Gothic" panose="020B0502020202020204" pitchFamily="34" charset="0"/>
                      </a:endParaRPr>
                    </a:p>
                  </a:txBody>
                  <a:tcPr/>
                </a:tc>
                <a:tc>
                  <a:txBody>
                    <a:bodyPr/>
                    <a:lstStyle/>
                    <a:p>
                      <a:endParaRPr lang="en-US" sz="1000" dirty="0">
                        <a:latin typeface="Century Gothic" panose="020B0502020202020204" pitchFamily="34" charset="0"/>
                      </a:endParaRPr>
                    </a:p>
                  </a:txBody>
                  <a:tcPr/>
                </a:tc>
                <a:tc>
                  <a:txBody>
                    <a:bodyPr/>
                    <a:lstStyle/>
                    <a:p>
                      <a:endParaRPr lang="en-US" sz="1000" dirty="0">
                        <a:latin typeface="Century Gothic" panose="020B0502020202020204" pitchFamily="34" charset="0"/>
                      </a:endParaRPr>
                    </a:p>
                  </a:txBody>
                  <a:tcPr/>
                </a:tc>
                <a:tc>
                  <a:txBody>
                    <a:bodyPr/>
                    <a:lstStyle/>
                    <a:p>
                      <a:endParaRPr lang="en-US" sz="1000" dirty="0">
                        <a:latin typeface="Century Gothic" panose="020B0502020202020204" pitchFamily="34" charset="0"/>
                      </a:endParaRPr>
                    </a:p>
                  </a:txBody>
                  <a:tcPr/>
                </a:tc>
                <a:tc>
                  <a:txBody>
                    <a:bodyPr/>
                    <a:lstStyle/>
                    <a:p>
                      <a:endParaRPr lang="en-US" sz="1000" dirty="0">
                        <a:latin typeface="Century Gothic" panose="020B0502020202020204" pitchFamily="34" charset="0"/>
                      </a:endParaRPr>
                    </a:p>
                  </a:txBody>
                  <a:tcPr/>
                </a:tc>
                <a:extLst>
                  <a:ext uri="{0D108BD9-81ED-4DB2-BD59-A6C34878D82A}">
                    <a16:rowId xmlns:a16="http://schemas.microsoft.com/office/drawing/2014/main" val="806360159"/>
                  </a:ext>
                </a:extLst>
              </a:tr>
            </a:tbl>
          </a:graphicData>
        </a:graphic>
      </p:graphicFrame>
      <p:pic>
        <p:nvPicPr>
          <p:cNvPr id="8" name="Graphic 7" descr="Traffic light with solid fill">
            <a:extLst>
              <a:ext uri="{FF2B5EF4-FFF2-40B4-BE49-F238E27FC236}">
                <a16:creationId xmlns:a16="http://schemas.microsoft.com/office/drawing/2014/main" id="{E5AE592A-158A-DA4D-8390-D958785FF22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958385" y="5146946"/>
            <a:ext cx="1392515" cy="1392515"/>
          </a:xfrm>
          <a:prstGeom prst="rect">
            <a:avLst/>
          </a:prstGeom>
        </p:spPr>
      </p:pic>
    </p:spTree>
    <p:extLst>
      <p:ext uri="{BB962C8B-B14F-4D97-AF65-F5344CB8AC3E}">
        <p14:creationId xmlns:p14="http://schemas.microsoft.com/office/powerpoint/2010/main" val="4204877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ROLES AND RESPONSIBILITY</a:t>
            </a:r>
            <a:endParaRPr lang="en-US" dirty="0">
              <a:solidFill>
                <a:schemeClr val="bg1"/>
              </a:solidFill>
              <a:latin typeface="Century Gothic" panose="020B0502020202020204" pitchFamily="34" charset="0"/>
              <a:ea typeface="Arial" charset="0"/>
              <a:cs typeface="Arial" charset="0"/>
            </a:endParaRPr>
          </a:p>
        </p:txBody>
      </p:sp>
      <p:graphicFrame>
        <p:nvGraphicFramePr>
          <p:cNvPr id="3" name="Table 2">
            <a:extLst>
              <a:ext uri="{FF2B5EF4-FFF2-40B4-BE49-F238E27FC236}">
                <a16:creationId xmlns:a16="http://schemas.microsoft.com/office/drawing/2014/main" id="{38B0A336-87E5-AB41-83D2-4A1778FEAE74}"/>
              </a:ext>
            </a:extLst>
          </p:cNvPr>
          <p:cNvGraphicFramePr>
            <a:graphicFrameLocks noGrp="1"/>
          </p:cNvGraphicFramePr>
          <p:nvPr>
            <p:extLst>
              <p:ext uri="{D42A27DB-BD31-4B8C-83A1-F6EECF244321}">
                <p14:modId xmlns:p14="http://schemas.microsoft.com/office/powerpoint/2010/main" val="3482692724"/>
              </p:ext>
            </p:extLst>
          </p:nvPr>
        </p:nvGraphicFramePr>
        <p:xfrm>
          <a:off x="340842" y="1267485"/>
          <a:ext cx="11510315" cy="5070117"/>
        </p:xfrm>
        <a:graphic>
          <a:graphicData uri="http://schemas.openxmlformats.org/drawingml/2006/table">
            <a:tbl>
              <a:tblPr bandCol="1">
                <a:tableStyleId>{5C22544A-7EE6-4342-B048-85BDC9FD1C3A}</a:tableStyleId>
              </a:tblPr>
              <a:tblGrid>
                <a:gridCol w="2302063">
                  <a:extLst>
                    <a:ext uri="{9D8B030D-6E8A-4147-A177-3AD203B41FA5}">
                      <a16:colId xmlns:a16="http://schemas.microsoft.com/office/drawing/2014/main" val="1431884085"/>
                    </a:ext>
                  </a:extLst>
                </a:gridCol>
                <a:gridCol w="2302063">
                  <a:extLst>
                    <a:ext uri="{9D8B030D-6E8A-4147-A177-3AD203B41FA5}">
                      <a16:colId xmlns:a16="http://schemas.microsoft.com/office/drawing/2014/main" val="2323859422"/>
                    </a:ext>
                  </a:extLst>
                </a:gridCol>
                <a:gridCol w="2302063">
                  <a:extLst>
                    <a:ext uri="{9D8B030D-6E8A-4147-A177-3AD203B41FA5}">
                      <a16:colId xmlns:a16="http://schemas.microsoft.com/office/drawing/2014/main" val="2378353557"/>
                    </a:ext>
                  </a:extLst>
                </a:gridCol>
                <a:gridCol w="2302063">
                  <a:extLst>
                    <a:ext uri="{9D8B030D-6E8A-4147-A177-3AD203B41FA5}">
                      <a16:colId xmlns:a16="http://schemas.microsoft.com/office/drawing/2014/main" val="4169133979"/>
                    </a:ext>
                  </a:extLst>
                </a:gridCol>
                <a:gridCol w="2302063">
                  <a:extLst>
                    <a:ext uri="{9D8B030D-6E8A-4147-A177-3AD203B41FA5}">
                      <a16:colId xmlns:a16="http://schemas.microsoft.com/office/drawing/2014/main" val="607834901"/>
                    </a:ext>
                  </a:extLst>
                </a:gridCol>
              </a:tblGrid>
              <a:tr h="176960">
                <a:tc>
                  <a:txBody>
                    <a:bodyPr/>
                    <a:lstStyle/>
                    <a:p>
                      <a:pPr algn="ctr" fontAlgn="ctr"/>
                      <a:endParaRPr lang="en-US" sz="1000" b="1" i="0" u="none" strike="noStrike" dirty="0">
                        <a:solidFill>
                          <a:srgbClr val="000000"/>
                        </a:solidFill>
                        <a:effectLst/>
                        <a:latin typeface="Century Gothic" panose="020B0502020202020204" pitchFamily="34" charset="0"/>
                      </a:endParaRPr>
                    </a:p>
                  </a:txBody>
                  <a:tcPr marL="3606" marR="32455"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noFill/>
                      <a:prstDash val="solid"/>
                      <a:round/>
                      <a:headEnd type="none" w="med" len="med"/>
                      <a:tailEnd type="none" w="med" len="med"/>
                    </a:lnB>
                    <a:solidFill>
                      <a:schemeClr val="bg1">
                        <a:lumMod val="85000"/>
                      </a:schemeClr>
                    </a:solidFill>
                  </a:tcPr>
                </a:tc>
                <a:tc>
                  <a:txBody>
                    <a:bodyPr/>
                    <a:lstStyle/>
                    <a:p>
                      <a:pPr algn="ctr" fontAlgn="ctr"/>
                      <a:r>
                        <a:rPr lang="en-US" sz="1000" b="1" u="none" strike="noStrike" dirty="0">
                          <a:solidFill>
                            <a:schemeClr val="bg1"/>
                          </a:solidFill>
                          <a:effectLst/>
                          <a:latin typeface="Century Gothic" panose="020B0502020202020204" pitchFamily="34" charset="0"/>
                        </a:rPr>
                        <a:t>[ TEAM MEMBER NAME ]</a:t>
                      </a:r>
                      <a:endParaRPr lang="en-US" sz="1000" b="1" i="0" u="none" strike="noStrike" dirty="0">
                        <a:solidFill>
                          <a:schemeClr val="bg1"/>
                        </a:solidFill>
                        <a:effectLst/>
                        <a:latin typeface="Century Gothic" panose="020B0502020202020204" pitchFamily="34" charset="0"/>
                      </a:endParaRPr>
                    </a:p>
                  </a:txBody>
                  <a:tcPr marL="32455"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chemeClr val="tx2">
                        <a:lumMod val="50000"/>
                      </a:schemeClr>
                    </a:solidFill>
                  </a:tcPr>
                </a:tc>
                <a:tc>
                  <a:txBody>
                    <a:bodyPr/>
                    <a:lstStyle/>
                    <a:p>
                      <a:pPr algn="ctr" fontAlgn="ctr"/>
                      <a:r>
                        <a:rPr lang="en-US" sz="1000" b="1" u="none" strike="noStrike" dirty="0">
                          <a:solidFill>
                            <a:schemeClr val="bg1"/>
                          </a:solidFill>
                          <a:effectLst/>
                          <a:latin typeface="Century Gothic" panose="020B0502020202020204" pitchFamily="34" charset="0"/>
                        </a:rPr>
                        <a:t>[ TEAM MEMBER NAME ]</a:t>
                      </a:r>
                      <a:endParaRPr lang="en-US" sz="1000" b="1" i="0" u="none" strike="noStrike" dirty="0">
                        <a:solidFill>
                          <a:schemeClr val="bg1"/>
                        </a:solidFill>
                        <a:effectLst/>
                        <a:latin typeface="Century Gothic" panose="020B0502020202020204" pitchFamily="34" charset="0"/>
                      </a:endParaRPr>
                    </a:p>
                  </a:txBody>
                  <a:tcPr marL="32455"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chemeClr val="tx2">
                        <a:lumMod val="50000"/>
                      </a:schemeClr>
                    </a:solidFill>
                  </a:tcPr>
                </a:tc>
                <a:tc>
                  <a:txBody>
                    <a:bodyPr/>
                    <a:lstStyle/>
                    <a:p>
                      <a:pPr algn="ctr" fontAlgn="ctr"/>
                      <a:r>
                        <a:rPr lang="en-US" sz="1000" b="1" u="none" strike="noStrike" dirty="0">
                          <a:solidFill>
                            <a:schemeClr val="bg1"/>
                          </a:solidFill>
                          <a:effectLst/>
                          <a:latin typeface="Century Gothic" panose="020B0502020202020204" pitchFamily="34" charset="0"/>
                        </a:rPr>
                        <a:t>[ TEAM MEMBER NAME ]</a:t>
                      </a:r>
                      <a:endParaRPr lang="en-US" sz="1000" b="1" i="0" u="none" strike="noStrike" dirty="0">
                        <a:solidFill>
                          <a:schemeClr val="bg1"/>
                        </a:solidFill>
                        <a:effectLst/>
                        <a:latin typeface="Century Gothic" panose="020B0502020202020204" pitchFamily="34" charset="0"/>
                      </a:endParaRPr>
                    </a:p>
                  </a:txBody>
                  <a:tcPr marL="32455"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chemeClr val="tx2">
                        <a:lumMod val="50000"/>
                      </a:schemeClr>
                    </a:solidFill>
                  </a:tcPr>
                </a:tc>
                <a:tc>
                  <a:txBody>
                    <a:bodyPr/>
                    <a:lstStyle/>
                    <a:p>
                      <a:pPr algn="ctr" fontAlgn="ctr"/>
                      <a:r>
                        <a:rPr lang="en-US" sz="1000" b="1" u="none" strike="noStrike" dirty="0">
                          <a:solidFill>
                            <a:schemeClr val="bg1"/>
                          </a:solidFill>
                          <a:effectLst/>
                          <a:latin typeface="Century Gothic" panose="020B0502020202020204" pitchFamily="34" charset="0"/>
                        </a:rPr>
                        <a:t>[ TEAM MEMBER NAME ]</a:t>
                      </a:r>
                      <a:endParaRPr lang="en-US" sz="1000" b="1" i="0" u="none" strike="noStrike" dirty="0">
                        <a:solidFill>
                          <a:schemeClr val="bg1"/>
                        </a:solidFill>
                        <a:effectLst/>
                        <a:latin typeface="Century Gothic" panose="020B0502020202020204" pitchFamily="34" charset="0"/>
                      </a:endParaRPr>
                    </a:p>
                  </a:txBody>
                  <a:tcPr marL="32455"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chemeClr val="tx2">
                        <a:lumMod val="50000"/>
                      </a:schemeClr>
                    </a:solidFill>
                  </a:tcPr>
                </a:tc>
                <a:extLst>
                  <a:ext uri="{0D108BD9-81ED-4DB2-BD59-A6C34878D82A}">
                    <a16:rowId xmlns:a16="http://schemas.microsoft.com/office/drawing/2014/main" val="1610115539"/>
                  </a:ext>
                </a:extLst>
              </a:tr>
              <a:tr h="176960">
                <a:tc>
                  <a:txBody>
                    <a:bodyPr/>
                    <a:lstStyle/>
                    <a:p>
                      <a:pPr algn="ctr" fontAlgn="ctr"/>
                      <a:endParaRPr lang="en-US" sz="1000" b="1" i="0" u="none" strike="noStrike" dirty="0">
                        <a:solidFill>
                          <a:srgbClr val="000000"/>
                        </a:solidFill>
                        <a:effectLst/>
                        <a:latin typeface="Century Gothic" panose="020B0502020202020204" pitchFamily="34" charset="0"/>
                      </a:endParaRPr>
                    </a:p>
                  </a:txBody>
                  <a:tcPr marL="3606" marR="32455"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85000"/>
                      </a:schemeClr>
                    </a:solidFill>
                  </a:tcPr>
                </a:tc>
                <a:tc>
                  <a:txBody>
                    <a:bodyPr/>
                    <a:lstStyle/>
                    <a:p>
                      <a:pPr algn="ctr" fontAlgn="ctr"/>
                      <a:r>
                        <a:rPr lang="en-US" sz="1000" b="1" u="none" strike="noStrike" dirty="0">
                          <a:solidFill>
                            <a:schemeClr val="bg1"/>
                          </a:solidFill>
                          <a:effectLst/>
                          <a:latin typeface="Century Gothic" panose="020B0502020202020204" pitchFamily="34" charset="0"/>
                        </a:rPr>
                        <a:t>[ TEAM MEMBER ROLE ]</a:t>
                      </a:r>
                      <a:endParaRPr lang="en-US" sz="1000" b="1" i="0" u="none" strike="noStrike" dirty="0">
                        <a:solidFill>
                          <a:schemeClr val="bg1"/>
                        </a:solidFill>
                        <a:effectLst/>
                        <a:latin typeface="Century Gothic" panose="020B0502020202020204" pitchFamily="34" charset="0"/>
                      </a:endParaRPr>
                    </a:p>
                  </a:txBody>
                  <a:tcPr marL="32455"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ot"/>
                      <a:round/>
                      <a:headEnd type="none" w="med" len="med"/>
                      <a:tailEnd type="none" w="med" len="med"/>
                    </a:lnT>
                    <a:lnB w="38100" cap="flat" cmpd="sng" algn="ctr">
                      <a:solidFill>
                        <a:schemeClr val="bg1">
                          <a:lumMod val="75000"/>
                        </a:schemeClr>
                      </a:solidFill>
                      <a:prstDash val="solid"/>
                      <a:round/>
                      <a:headEnd type="none" w="med" len="med"/>
                      <a:tailEnd type="none" w="med" len="med"/>
                    </a:lnB>
                    <a:solidFill>
                      <a:schemeClr val="tx2">
                        <a:lumMod val="50000"/>
                      </a:schemeClr>
                    </a:solidFill>
                  </a:tcPr>
                </a:tc>
                <a:tc>
                  <a:txBody>
                    <a:bodyPr/>
                    <a:lstStyle/>
                    <a:p>
                      <a:pPr algn="ctr" fontAlgn="ctr"/>
                      <a:r>
                        <a:rPr lang="en-US" sz="1000" b="1" u="none" strike="noStrike" dirty="0">
                          <a:solidFill>
                            <a:schemeClr val="bg1"/>
                          </a:solidFill>
                          <a:effectLst/>
                          <a:latin typeface="Century Gothic" panose="020B0502020202020204" pitchFamily="34" charset="0"/>
                        </a:rPr>
                        <a:t>[ TEAM MEMBER ROLE ]</a:t>
                      </a:r>
                      <a:endParaRPr lang="en-US" sz="1000" b="1" i="0" u="none" strike="noStrike" dirty="0">
                        <a:solidFill>
                          <a:schemeClr val="bg1"/>
                        </a:solidFill>
                        <a:effectLst/>
                        <a:latin typeface="Century Gothic" panose="020B0502020202020204" pitchFamily="34" charset="0"/>
                      </a:endParaRPr>
                    </a:p>
                  </a:txBody>
                  <a:tcPr marL="32455"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ot"/>
                      <a:round/>
                      <a:headEnd type="none" w="med" len="med"/>
                      <a:tailEnd type="none" w="med" len="med"/>
                    </a:lnT>
                    <a:lnB w="38100" cap="flat" cmpd="sng" algn="ctr">
                      <a:solidFill>
                        <a:schemeClr val="bg1">
                          <a:lumMod val="75000"/>
                        </a:schemeClr>
                      </a:solidFill>
                      <a:prstDash val="solid"/>
                      <a:round/>
                      <a:headEnd type="none" w="med" len="med"/>
                      <a:tailEnd type="none" w="med" len="med"/>
                    </a:lnB>
                    <a:solidFill>
                      <a:schemeClr val="tx2">
                        <a:lumMod val="50000"/>
                      </a:schemeClr>
                    </a:solidFill>
                  </a:tcPr>
                </a:tc>
                <a:tc>
                  <a:txBody>
                    <a:bodyPr/>
                    <a:lstStyle/>
                    <a:p>
                      <a:pPr algn="ctr" fontAlgn="ctr"/>
                      <a:r>
                        <a:rPr lang="en-US" sz="1000" b="1" u="none" strike="noStrike" dirty="0">
                          <a:solidFill>
                            <a:schemeClr val="bg1"/>
                          </a:solidFill>
                          <a:effectLst/>
                          <a:latin typeface="Century Gothic" panose="020B0502020202020204" pitchFamily="34" charset="0"/>
                        </a:rPr>
                        <a:t>[ TEAM MEMBER ROLE ]</a:t>
                      </a:r>
                      <a:endParaRPr lang="en-US" sz="1000" b="1" i="0" u="none" strike="noStrike" dirty="0">
                        <a:solidFill>
                          <a:schemeClr val="bg1"/>
                        </a:solidFill>
                        <a:effectLst/>
                        <a:latin typeface="Century Gothic" panose="020B0502020202020204" pitchFamily="34" charset="0"/>
                      </a:endParaRPr>
                    </a:p>
                  </a:txBody>
                  <a:tcPr marL="32455"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ot"/>
                      <a:round/>
                      <a:headEnd type="none" w="med" len="med"/>
                      <a:tailEnd type="none" w="med" len="med"/>
                    </a:lnT>
                    <a:lnB w="38100" cap="flat" cmpd="sng" algn="ctr">
                      <a:solidFill>
                        <a:schemeClr val="bg1">
                          <a:lumMod val="75000"/>
                        </a:schemeClr>
                      </a:solidFill>
                      <a:prstDash val="solid"/>
                      <a:round/>
                      <a:headEnd type="none" w="med" len="med"/>
                      <a:tailEnd type="none" w="med" len="med"/>
                    </a:lnB>
                    <a:solidFill>
                      <a:schemeClr val="tx2">
                        <a:lumMod val="50000"/>
                      </a:schemeClr>
                    </a:solidFill>
                  </a:tcPr>
                </a:tc>
                <a:tc>
                  <a:txBody>
                    <a:bodyPr/>
                    <a:lstStyle/>
                    <a:p>
                      <a:pPr algn="ctr" fontAlgn="ctr"/>
                      <a:r>
                        <a:rPr lang="en-US" sz="1000" b="1" u="none" strike="noStrike" dirty="0">
                          <a:solidFill>
                            <a:schemeClr val="bg1"/>
                          </a:solidFill>
                          <a:effectLst/>
                          <a:latin typeface="Century Gothic" panose="020B0502020202020204" pitchFamily="34" charset="0"/>
                        </a:rPr>
                        <a:t>[ TEAM MEMBER ROLE ]</a:t>
                      </a:r>
                      <a:endParaRPr lang="en-US" sz="1000" b="1" i="0" u="none" strike="noStrike" dirty="0">
                        <a:solidFill>
                          <a:schemeClr val="bg1"/>
                        </a:solidFill>
                        <a:effectLst/>
                        <a:latin typeface="Century Gothic" panose="020B0502020202020204" pitchFamily="34" charset="0"/>
                      </a:endParaRPr>
                    </a:p>
                  </a:txBody>
                  <a:tcPr marL="32455"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ysDot"/>
                      <a:round/>
                      <a:headEnd type="none" w="med" len="med"/>
                      <a:tailEnd type="none" w="med" len="med"/>
                    </a:lnT>
                    <a:lnB w="38100" cap="flat" cmpd="sng" algn="ctr">
                      <a:solidFill>
                        <a:schemeClr val="bg1">
                          <a:lumMod val="75000"/>
                        </a:schemeClr>
                      </a:solidFill>
                      <a:prstDash val="solid"/>
                      <a:round/>
                      <a:headEnd type="none" w="med" len="med"/>
                      <a:tailEnd type="none" w="med" len="med"/>
                    </a:lnB>
                    <a:solidFill>
                      <a:schemeClr val="tx2">
                        <a:lumMod val="50000"/>
                      </a:schemeClr>
                    </a:solidFill>
                  </a:tcPr>
                </a:tc>
                <a:extLst>
                  <a:ext uri="{0D108BD9-81ED-4DB2-BD59-A6C34878D82A}">
                    <a16:rowId xmlns:a16="http://schemas.microsoft.com/office/drawing/2014/main" val="1817273721"/>
                  </a:ext>
                </a:extLst>
              </a:tr>
              <a:tr h="207395">
                <a:tc>
                  <a:txBody>
                    <a:bodyPr/>
                    <a:lstStyle/>
                    <a:p>
                      <a:pPr algn="ctr" fontAlgn="t">
                        <a:lnSpc>
                          <a:spcPct val="100000"/>
                        </a:lnSpc>
                      </a:pPr>
                      <a:r>
                        <a:rPr lang="en-US" sz="1000" b="1" u="none" strike="noStrike" dirty="0">
                          <a:solidFill>
                            <a:schemeClr val="bg1"/>
                          </a:solidFill>
                          <a:effectLst/>
                          <a:latin typeface="Century Gothic" panose="020B0502020202020204" pitchFamily="34" charset="0"/>
                        </a:rPr>
                        <a:t>PROJECT DELIVERABLE / ACTIVITY</a:t>
                      </a:r>
                      <a:endParaRPr lang="en-US" sz="1000" b="1" i="0" u="none" strike="noStrike" dirty="0">
                        <a:solidFill>
                          <a:schemeClr val="bg1"/>
                        </a:solidFill>
                        <a:effectLst/>
                        <a:latin typeface="Century Gothic" panose="020B0502020202020204" pitchFamily="34" charset="0"/>
                      </a:endParaRPr>
                    </a:p>
                  </a:txBody>
                  <a:tcPr marL="32455"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75000"/>
                      </a:schemeClr>
                    </a:solidFill>
                  </a:tcPr>
                </a:tc>
                <a:tc>
                  <a:txBody>
                    <a:bodyPr/>
                    <a:lstStyle/>
                    <a:p>
                      <a:pPr algn="ctr" fontAlgn="ctr">
                        <a:lnSpc>
                          <a:spcPct val="100000"/>
                        </a:lnSpc>
                      </a:pPr>
                      <a:r>
                        <a:rPr lang="en-US" sz="1000" b="1" u="none" strike="noStrike" dirty="0">
                          <a:solidFill>
                            <a:schemeClr val="bg1"/>
                          </a:solidFill>
                          <a:effectLst/>
                          <a:latin typeface="Century Gothic" panose="020B0502020202020204" pitchFamily="34" charset="0"/>
                        </a:rPr>
                        <a:t> </a:t>
                      </a:r>
                      <a:endParaRPr lang="en-US" sz="1000" b="1" i="0" u="none" strike="noStrike" dirty="0">
                        <a:solidFill>
                          <a:schemeClr val="bg1"/>
                        </a:solidFill>
                        <a:effectLst/>
                        <a:latin typeface="Century Gothic" panose="020B0502020202020204" pitchFamily="34" charset="0"/>
                      </a:endParaRPr>
                    </a:p>
                  </a:txBody>
                  <a:tcPr marL="32455"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75000"/>
                      </a:schemeClr>
                    </a:solidFill>
                  </a:tcPr>
                </a:tc>
                <a:tc>
                  <a:txBody>
                    <a:bodyPr/>
                    <a:lstStyle/>
                    <a:p>
                      <a:pPr algn="ctr" fontAlgn="ctr"/>
                      <a:r>
                        <a:rPr lang="en-US" sz="1000" b="1" u="none" strike="noStrike" dirty="0">
                          <a:solidFill>
                            <a:schemeClr val="bg1"/>
                          </a:solidFill>
                          <a:effectLst/>
                          <a:latin typeface="Century Gothic" panose="020B0502020202020204" pitchFamily="34" charset="0"/>
                        </a:rPr>
                        <a:t> </a:t>
                      </a:r>
                      <a:endParaRPr lang="en-US" sz="1000" b="1" i="0" u="none" strike="noStrike" dirty="0">
                        <a:solidFill>
                          <a:schemeClr val="bg1"/>
                        </a:solidFill>
                        <a:effectLst/>
                        <a:latin typeface="Century Gothic" panose="020B0502020202020204" pitchFamily="34" charset="0"/>
                      </a:endParaRPr>
                    </a:p>
                  </a:txBody>
                  <a:tcPr marL="32455"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75000"/>
                      </a:schemeClr>
                    </a:solidFill>
                  </a:tcPr>
                </a:tc>
                <a:tc>
                  <a:txBody>
                    <a:bodyPr/>
                    <a:lstStyle/>
                    <a:p>
                      <a:pPr algn="ctr" fontAlgn="ctr"/>
                      <a:r>
                        <a:rPr lang="en-US" sz="1000" b="1" u="none" strike="noStrike" dirty="0">
                          <a:solidFill>
                            <a:schemeClr val="bg1"/>
                          </a:solidFill>
                          <a:effectLst/>
                          <a:latin typeface="Century Gothic" panose="020B0502020202020204" pitchFamily="34" charset="0"/>
                        </a:rPr>
                        <a:t> </a:t>
                      </a:r>
                      <a:endParaRPr lang="en-US" sz="1000" b="1" i="0" u="none" strike="noStrike" dirty="0">
                        <a:solidFill>
                          <a:schemeClr val="bg1"/>
                        </a:solidFill>
                        <a:effectLst/>
                        <a:latin typeface="Century Gothic" panose="020B0502020202020204" pitchFamily="34" charset="0"/>
                      </a:endParaRPr>
                    </a:p>
                  </a:txBody>
                  <a:tcPr marL="32455"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75000"/>
                      </a:schemeClr>
                    </a:solidFill>
                  </a:tcPr>
                </a:tc>
                <a:tc>
                  <a:txBody>
                    <a:bodyPr/>
                    <a:lstStyle/>
                    <a:p>
                      <a:pPr algn="ctr" fontAlgn="ctr"/>
                      <a:r>
                        <a:rPr lang="en-US" sz="1000" b="1" u="none" strike="noStrike" dirty="0">
                          <a:solidFill>
                            <a:schemeClr val="bg1"/>
                          </a:solidFill>
                          <a:effectLst/>
                          <a:latin typeface="Century Gothic" panose="020B0502020202020204" pitchFamily="34" charset="0"/>
                        </a:rPr>
                        <a:t> </a:t>
                      </a:r>
                      <a:endParaRPr lang="en-US" sz="1000" b="1" i="0" u="none" strike="noStrike" dirty="0">
                        <a:solidFill>
                          <a:schemeClr val="bg1"/>
                        </a:solidFill>
                        <a:effectLst/>
                        <a:latin typeface="Century Gothic" panose="020B0502020202020204" pitchFamily="34" charset="0"/>
                      </a:endParaRPr>
                    </a:p>
                  </a:txBody>
                  <a:tcPr marL="32455"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381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75000"/>
                      </a:schemeClr>
                    </a:solidFill>
                  </a:tcPr>
                </a:tc>
                <a:extLst>
                  <a:ext uri="{0D108BD9-81ED-4DB2-BD59-A6C34878D82A}">
                    <a16:rowId xmlns:a16="http://schemas.microsoft.com/office/drawing/2014/main" val="2316700837"/>
                  </a:ext>
                </a:extLst>
              </a:tr>
              <a:tr h="176960">
                <a:tc>
                  <a:txBody>
                    <a:bodyPr/>
                    <a:lstStyle/>
                    <a:p>
                      <a:pPr algn="l" fontAlgn="ctr"/>
                      <a:r>
                        <a:rPr lang="en-US" sz="1000" b="1" u="none" strike="noStrike" dirty="0">
                          <a:effectLst/>
                          <a:latin typeface="Century Gothic" panose="020B0502020202020204" pitchFamily="34" charset="0"/>
                        </a:rPr>
                        <a:t>Initiate Phase Activities</a:t>
                      </a:r>
                      <a:endParaRPr lang="en-US" sz="1000" b="1" i="0" u="none" strike="noStrike" dirty="0">
                        <a:solidFill>
                          <a:srgbClr val="000000"/>
                        </a:solidFill>
                        <a:effectLst/>
                        <a:latin typeface="Century Gothic" panose="020B0502020202020204" pitchFamily="34" charset="0"/>
                      </a:endParaRPr>
                    </a:p>
                  </a:txBody>
                  <a:tcPr marL="32455"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115157468"/>
                  </a:ext>
                </a:extLst>
              </a:tr>
              <a:tr h="176960">
                <a:tc>
                  <a:txBody>
                    <a:bodyPr/>
                    <a:lstStyle/>
                    <a:p>
                      <a:pPr algn="l" fontAlgn="ctr"/>
                      <a:r>
                        <a:rPr lang="en-US" sz="1000" u="none" strike="noStrike" dirty="0">
                          <a:effectLst/>
                          <a:latin typeface="Century Gothic" panose="020B0502020202020204" pitchFamily="34" charset="0"/>
                        </a:rPr>
                        <a:t>   Request Review by PMO</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31471649"/>
                  </a:ext>
                </a:extLst>
              </a:tr>
              <a:tr h="176960">
                <a:tc>
                  <a:txBody>
                    <a:bodyPr/>
                    <a:lstStyle/>
                    <a:p>
                      <a:pPr algn="l" fontAlgn="ctr"/>
                      <a:r>
                        <a:rPr lang="en-US" sz="1000" u="none" strike="noStrike">
                          <a:effectLst/>
                          <a:latin typeface="Century Gothic" panose="020B0502020202020204" pitchFamily="34" charset="0"/>
                        </a:rPr>
                        <a:t>   Submit Project Request</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50967197"/>
                  </a:ext>
                </a:extLst>
              </a:tr>
              <a:tr h="176960">
                <a:tc>
                  <a:txBody>
                    <a:bodyPr/>
                    <a:lstStyle/>
                    <a:p>
                      <a:pPr algn="l" fontAlgn="ctr"/>
                      <a:r>
                        <a:rPr lang="en-US" sz="1000" u="none" strike="noStrike">
                          <a:effectLst/>
                          <a:latin typeface="Century Gothic" panose="020B0502020202020204" pitchFamily="34" charset="0"/>
                        </a:rPr>
                        <a:t>   Research Solution</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727855907"/>
                  </a:ext>
                </a:extLst>
              </a:tr>
              <a:tr h="176960">
                <a:tc>
                  <a:txBody>
                    <a:bodyPr/>
                    <a:lstStyle/>
                    <a:p>
                      <a:pPr algn="l" fontAlgn="ctr"/>
                      <a:r>
                        <a:rPr lang="en-US" sz="1000" u="none" strike="noStrike" dirty="0">
                          <a:effectLst/>
                          <a:latin typeface="Century Gothic" panose="020B0502020202020204" pitchFamily="34" charset="0"/>
                        </a:rPr>
                        <a:t>   Develop Business Case</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4243932826"/>
                  </a:ext>
                </a:extLst>
              </a:tr>
              <a:tr h="176960">
                <a:tc>
                  <a:txBody>
                    <a:bodyPr/>
                    <a:lstStyle/>
                    <a:p>
                      <a:pPr algn="l" fontAlgn="ctr"/>
                      <a:r>
                        <a:rPr lang="en-US" sz="1000" b="1" u="none" strike="noStrike" dirty="0">
                          <a:effectLst/>
                          <a:latin typeface="Century Gothic" panose="020B0502020202020204" pitchFamily="34" charset="0"/>
                        </a:rPr>
                        <a:t>Plan Phase Activities</a:t>
                      </a:r>
                      <a:endParaRPr lang="en-US" sz="1000" b="1" i="0" u="none" strike="noStrike" dirty="0">
                        <a:solidFill>
                          <a:srgbClr val="000000"/>
                        </a:solidFill>
                        <a:effectLst/>
                        <a:latin typeface="Century Gothic" panose="020B0502020202020204" pitchFamily="34" charset="0"/>
                      </a:endParaRPr>
                    </a:p>
                  </a:txBody>
                  <a:tcPr marL="32455"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965755080"/>
                  </a:ext>
                </a:extLst>
              </a:tr>
              <a:tr h="176960">
                <a:tc>
                  <a:txBody>
                    <a:bodyPr/>
                    <a:lstStyle/>
                    <a:p>
                      <a:pPr algn="l" fontAlgn="ctr"/>
                      <a:r>
                        <a:rPr lang="en-US" sz="1000" u="none" strike="noStrike">
                          <a:effectLst/>
                          <a:latin typeface="Century Gothic" panose="020B0502020202020204" pitchFamily="34" charset="0"/>
                        </a:rPr>
                        <a:t>   Create Project Charter</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3986359457"/>
                  </a:ext>
                </a:extLst>
              </a:tr>
              <a:tr h="176960">
                <a:tc>
                  <a:txBody>
                    <a:bodyPr/>
                    <a:lstStyle/>
                    <a:p>
                      <a:pPr algn="l" fontAlgn="ctr"/>
                      <a:r>
                        <a:rPr lang="en-US" sz="1000" u="none" strike="noStrike">
                          <a:effectLst/>
                          <a:latin typeface="Century Gothic" panose="020B0502020202020204" pitchFamily="34" charset="0"/>
                        </a:rPr>
                        <a:t>   Create Schedule</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2735219"/>
                  </a:ext>
                </a:extLst>
              </a:tr>
              <a:tr h="177730">
                <a:tc>
                  <a:txBody>
                    <a:bodyPr/>
                    <a:lstStyle/>
                    <a:p>
                      <a:pPr algn="l" fontAlgn="ctr"/>
                      <a:r>
                        <a:rPr lang="en-US" sz="1000" u="none" strike="noStrike" dirty="0">
                          <a:effectLst/>
                          <a:latin typeface="Century Gothic" panose="020B0502020202020204" pitchFamily="34" charset="0"/>
                        </a:rPr>
                        <a:t>   Create </a:t>
                      </a:r>
                      <a:r>
                        <a:rPr lang="en-US" sz="1000" u="none" strike="noStrike" dirty="0" err="1">
                          <a:effectLst/>
                          <a:latin typeface="Century Gothic" panose="020B0502020202020204" pitchFamily="34" charset="0"/>
                        </a:rPr>
                        <a:t>Add'l</a:t>
                      </a:r>
                      <a:r>
                        <a:rPr lang="en-US" sz="1000" u="none" strike="noStrike" dirty="0">
                          <a:effectLst/>
                          <a:latin typeface="Century Gothic" panose="020B0502020202020204" pitchFamily="34" charset="0"/>
                        </a:rPr>
                        <a:t> Plans as Required</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2037630246"/>
                  </a:ext>
                </a:extLst>
              </a:tr>
              <a:tr h="176960">
                <a:tc>
                  <a:txBody>
                    <a:bodyPr/>
                    <a:lstStyle/>
                    <a:p>
                      <a:pPr algn="l" fontAlgn="ctr"/>
                      <a:r>
                        <a:rPr lang="en-US" sz="1000" u="none" strike="noStrike" dirty="0">
                          <a:effectLst/>
                          <a:latin typeface="Century Gothic" panose="020B0502020202020204" pitchFamily="34" charset="0"/>
                        </a:rPr>
                        <a:t> </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437157400"/>
                  </a:ext>
                </a:extLst>
              </a:tr>
              <a:tr h="176960">
                <a:tc>
                  <a:txBody>
                    <a:bodyPr/>
                    <a:lstStyle/>
                    <a:p>
                      <a:pPr algn="l" fontAlgn="ctr"/>
                      <a:r>
                        <a:rPr lang="en-US" sz="1000" b="1" u="none" strike="noStrike" dirty="0">
                          <a:effectLst/>
                          <a:latin typeface="Century Gothic" panose="020B0502020202020204" pitchFamily="34" charset="0"/>
                        </a:rPr>
                        <a:t>Execute Phase Activities</a:t>
                      </a:r>
                      <a:endParaRPr lang="en-US" sz="1000" b="1" i="0" u="none" strike="noStrike" dirty="0">
                        <a:solidFill>
                          <a:srgbClr val="000000"/>
                        </a:solidFill>
                        <a:effectLst/>
                        <a:latin typeface="Century Gothic" panose="020B0502020202020204" pitchFamily="34" charset="0"/>
                      </a:endParaRPr>
                    </a:p>
                  </a:txBody>
                  <a:tcPr marL="32455"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865966737"/>
                  </a:ext>
                </a:extLst>
              </a:tr>
              <a:tr h="176960">
                <a:tc>
                  <a:txBody>
                    <a:bodyPr/>
                    <a:lstStyle/>
                    <a:p>
                      <a:pPr algn="l" fontAlgn="ctr"/>
                      <a:r>
                        <a:rPr lang="en-US" sz="1000" u="none" strike="noStrike" dirty="0">
                          <a:effectLst/>
                          <a:latin typeface="Century Gothic" panose="020B0502020202020204" pitchFamily="34" charset="0"/>
                        </a:rPr>
                        <a:t>   Build Deliverables</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2561717453"/>
                  </a:ext>
                </a:extLst>
              </a:tr>
              <a:tr h="176960">
                <a:tc>
                  <a:txBody>
                    <a:bodyPr/>
                    <a:lstStyle/>
                    <a:p>
                      <a:pPr algn="l" fontAlgn="ctr"/>
                      <a:r>
                        <a:rPr lang="en-US" sz="1000" u="none" strike="noStrike" dirty="0">
                          <a:effectLst/>
                          <a:latin typeface="Century Gothic" panose="020B0502020202020204" pitchFamily="34" charset="0"/>
                        </a:rPr>
                        <a:t>   Create Status Report</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2978357243"/>
                  </a:ext>
                </a:extLst>
              </a:tr>
              <a:tr h="176960">
                <a:tc>
                  <a:txBody>
                    <a:bodyPr/>
                    <a:lstStyle/>
                    <a:p>
                      <a:pPr algn="l" fontAlgn="ctr"/>
                      <a:r>
                        <a:rPr lang="en-US" sz="1000" u="none" strike="noStrike" dirty="0">
                          <a:effectLst/>
                          <a:latin typeface="Century Gothic" panose="020B0502020202020204" pitchFamily="34" charset="0"/>
                        </a:rPr>
                        <a:t> </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264958731"/>
                  </a:ext>
                </a:extLst>
              </a:tr>
              <a:tr h="176960">
                <a:tc>
                  <a:txBody>
                    <a:bodyPr/>
                    <a:lstStyle/>
                    <a:p>
                      <a:pPr algn="l" fontAlgn="ctr"/>
                      <a:r>
                        <a:rPr lang="en-US" sz="1000" u="none" strike="noStrike" dirty="0">
                          <a:effectLst/>
                          <a:latin typeface="Century Gothic" panose="020B0502020202020204" pitchFamily="34" charset="0"/>
                        </a:rPr>
                        <a:t> </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3029952603"/>
                  </a:ext>
                </a:extLst>
              </a:tr>
              <a:tr h="176960">
                <a:tc>
                  <a:txBody>
                    <a:bodyPr/>
                    <a:lstStyle/>
                    <a:p>
                      <a:pPr algn="l" fontAlgn="ctr"/>
                      <a:r>
                        <a:rPr lang="en-US" sz="1000" b="1" u="none" strike="noStrike" dirty="0">
                          <a:effectLst/>
                          <a:latin typeface="Century Gothic" panose="020B0502020202020204" pitchFamily="34" charset="0"/>
                        </a:rPr>
                        <a:t>Control Phase Activities</a:t>
                      </a:r>
                      <a:endParaRPr lang="en-US" sz="1000" b="1" i="0" u="none" strike="noStrike" dirty="0">
                        <a:solidFill>
                          <a:srgbClr val="000000"/>
                        </a:solidFill>
                        <a:effectLst/>
                        <a:latin typeface="Century Gothic" panose="020B0502020202020204" pitchFamily="34" charset="0"/>
                      </a:endParaRPr>
                    </a:p>
                  </a:txBody>
                  <a:tcPr marL="32455"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3187844285"/>
                  </a:ext>
                </a:extLst>
              </a:tr>
              <a:tr h="236336">
                <a:tc>
                  <a:txBody>
                    <a:bodyPr/>
                    <a:lstStyle/>
                    <a:p>
                      <a:pPr algn="l" fontAlgn="ctr"/>
                      <a:r>
                        <a:rPr lang="en-US" sz="1000" u="none" strike="noStrike" dirty="0">
                          <a:effectLst/>
                          <a:latin typeface="Century Gothic" panose="020B0502020202020204" pitchFamily="34" charset="0"/>
                        </a:rPr>
                        <a:t>   Perform Change Management</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863292248"/>
                  </a:ext>
                </a:extLst>
              </a:tr>
              <a:tr h="176960">
                <a:tc>
                  <a:txBody>
                    <a:bodyPr/>
                    <a:lstStyle/>
                    <a:p>
                      <a:pPr algn="l" fontAlgn="ctr"/>
                      <a:r>
                        <a:rPr lang="en-US" sz="1000" u="none" strike="noStrike" dirty="0">
                          <a:effectLst/>
                          <a:latin typeface="Century Gothic" panose="020B0502020202020204" pitchFamily="34" charset="0"/>
                        </a:rPr>
                        <a:t> </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639414306"/>
                  </a:ext>
                </a:extLst>
              </a:tr>
              <a:tr h="176960">
                <a:tc>
                  <a:txBody>
                    <a:bodyPr/>
                    <a:lstStyle/>
                    <a:p>
                      <a:pPr algn="l" fontAlgn="ctr"/>
                      <a:r>
                        <a:rPr lang="en-US" sz="1000" u="none" strike="noStrike" dirty="0">
                          <a:effectLst/>
                          <a:latin typeface="Century Gothic" panose="020B0502020202020204" pitchFamily="34" charset="0"/>
                        </a:rPr>
                        <a:t> </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2345433635"/>
                  </a:ext>
                </a:extLst>
              </a:tr>
              <a:tr h="176960">
                <a:tc>
                  <a:txBody>
                    <a:bodyPr/>
                    <a:lstStyle/>
                    <a:p>
                      <a:pPr algn="l" fontAlgn="ctr"/>
                      <a:r>
                        <a:rPr lang="en-US" sz="1000" u="none" strike="noStrike" dirty="0">
                          <a:effectLst/>
                          <a:latin typeface="Century Gothic" panose="020B0502020202020204" pitchFamily="34" charset="0"/>
                        </a:rPr>
                        <a:t> </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2611363309"/>
                  </a:ext>
                </a:extLst>
              </a:tr>
              <a:tr h="176960">
                <a:tc>
                  <a:txBody>
                    <a:bodyPr/>
                    <a:lstStyle/>
                    <a:p>
                      <a:pPr algn="l" fontAlgn="ctr"/>
                      <a:r>
                        <a:rPr lang="en-US" sz="1000" b="1" u="none" strike="noStrike" dirty="0">
                          <a:effectLst/>
                          <a:latin typeface="Century Gothic" panose="020B0502020202020204" pitchFamily="34" charset="0"/>
                        </a:rPr>
                        <a:t>Close Phase Activities</a:t>
                      </a:r>
                      <a:endParaRPr lang="en-US" sz="1000" b="1" i="0" u="none" strike="noStrike" dirty="0">
                        <a:solidFill>
                          <a:srgbClr val="000000"/>
                        </a:solidFill>
                        <a:effectLst/>
                        <a:latin typeface="Century Gothic" panose="020B0502020202020204" pitchFamily="34" charset="0"/>
                      </a:endParaRPr>
                    </a:p>
                  </a:txBody>
                  <a:tcPr marL="32455"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3812594556"/>
                  </a:ext>
                </a:extLst>
              </a:tr>
              <a:tr h="176960">
                <a:tc>
                  <a:txBody>
                    <a:bodyPr/>
                    <a:lstStyle/>
                    <a:p>
                      <a:pPr algn="l" fontAlgn="ctr"/>
                      <a:r>
                        <a:rPr lang="en-US" sz="1000" u="none" strike="noStrike" dirty="0">
                          <a:effectLst/>
                          <a:latin typeface="Century Gothic" panose="020B0502020202020204" pitchFamily="34" charset="0"/>
                        </a:rPr>
                        <a:t>   Create Lessons Learned</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399388186"/>
                  </a:ext>
                </a:extLst>
              </a:tr>
              <a:tr h="201616">
                <a:tc>
                  <a:txBody>
                    <a:bodyPr/>
                    <a:lstStyle/>
                    <a:p>
                      <a:pPr algn="l" fontAlgn="ctr"/>
                      <a:r>
                        <a:rPr lang="en-US" sz="1000" u="none" strike="noStrike" dirty="0">
                          <a:effectLst/>
                          <a:latin typeface="Century Gothic" panose="020B0502020202020204" pitchFamily="34" charset="0"/>
                        </a:rPr>
                        <a:t>   Create Project Closure Report</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2489190335"/>
                  </a:ext>
                </a:extLst>
              </a:tr>
              <a:tr h="176960">
                <a:tc>
                  <a:txBody>
                    <a:bodyPr/>
                    <a:lstStyle/>
                    <a:p>
                      <a:pPr algn="l" fontAlgn="ctr"/>
                      <a:r>
                        <a:rPr lang="en-US" sz="1000" u="none" strike="noStrike" dirty="0">
                          <a:effectLst/>
                          <a:latin typeface="Century Gothic" panose="020B0502020202020204" pitchFamily="34" charset="0"/>
                        </a:rPr>
                        <a:t> </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2691972601"/>
                  </a:ext>
                </a:extLst>
              </a:tr>
              <a:tr h="176960">
                <a:tc>
                  <a:txBody>
                    <a:bodyPr/>
                    <a:lstStyle/>
                    <a:p>
                      <a:pPr algn="l" fontAlgn="ctr"/>
                      <a:r>
                        <a:rPr lang="en-US" sz="1000" u="none" strike="noStrike" dirty="0">
                          <a:effectLst/>
                          <a:latin typeface="Century Gothic" panose="020B0502020202020204" pitchFamily="34" charset="0"/>
                        </a:rPr>
                        <a:t> </a:t>
                      </a:r>
                      <a:endParaRPr lang="en-US" sz="1000" b="0" i="0" u="none" strike="noStrike" dirty="0">
                        <a:solidFill>
                          <a:srgbClr val="000000"/>
                        </a:solidFill>
                        <a:effectLst/>
                        <a:latin typeface="Century Gothic" panose="020B0502020202020204" pitchFamily="34" charset="0"/>
                      </a:endParaRPr>
                    </a:p>
                  </a:txBody>
                  <a:tcPr marL="64909"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a:effectLst/>
                          <a:latin typeface="Century Gothic" panose="020B0502020202020204" pitchFamily="34" charset="0"/>
                        </a:rPr>
                        <a:t> </a:t>
                      </a:r>
                      <a:endParaRPr lang="en-US" sz="1000" b="1" i="0" u="none" strike="noStrike">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tc>
                  <a:txBody>
                    <a:bodyPr/>
                    <a:lstStyle/>
                    <a:p>
                      <a:pPr algn="ctr" fontAlgn="ctr"/>
                      <a:r>
                        <a:rPr lang="en-US" sz="1000" u="none" strike="noStrike" dirty="0">
                          <a:effectLst/>
                          <a:latin typeface="Century Gothic" panose="020B0502020202020204" pitchFamily="34" charset="0"/>
                        </a:rPr>
                        <a:t> </a:t>
                      </a:r>
                      <a:endParaRPr lang="en-US" sz="1000" b="1" i="0" u="none" strike="noStrike" dirty="0">
                        <a:solidFill>
                          <a:srgbClr val="000000"/>
                        </a:solidFill>
                        <a:effectLst/>
                        <a:latin typeface="Century Gothic" panose="020B0502020202020204" pitchFamily="34" charset="0"/>
                      </a:endParaRPr>
                    </a:p>
                  </a:txBody>
                  <a:tcPr marL="3606" marR="3606" marT="360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3091541712"/>
                  </a:ext>
                </a:extLst>
              </a:tr>
            </a:tbl>
          </a:graphicData>
        </a:graphic>
      </p:graphicFrame>
      <p:graphicFrame>
        <p:nvGraphicFramePr>
          <p:cNvPr id="11" name="Table 10">
            <a:extLst>
              <a:ext uri="{FF2B5EF4-FFF2-40B4-BE49-F238E27FC236}">
                <a16:creationId xmlns:a16="http://schemas.microsoft.com/office/drawing/2014/main" id="{D1380C10-85B8-E84A-A1AD-A0CEDCE7EBC3}"/>
              </a:ext>
            </a:extLst>
          </p:cNvPr>
          <p:cNvGraphicFramePr>
            <a:graphicFrameLocks noGrp="1"/>
          </p:cNvGraphicFramePr>
          <p:nvPr>
            <p:extLst>
              <p:ext uri="{D42A27DB-BD31-4B8C-83A1-F6EECF244321}">
                <p14:modId xmlns:p14="http://schemas.microsoft.com/office/powerpoint/2010/main" val="2802117588"/>
              </p:ext>
            </p:extLst>
          </p:nvPr>
        </p:nvGraphicFramePr>
        <p:xfrm>
          <a:off x="10150409" y="110745"/>
          <a:ext cx="1596831" cy="1014976"/>
        </p:xfrm>
        <a:graphic>
          <a:graphicData uri="http://schemas.openxmlformats.org/drawingml/2006/table">
            <a:tbl>
              <a:tblPr>
                <a:tableStyleId>{5C22544A-7EE6-4342-B048-85BDC9FD1C3A}</a:tableStyleId>
              </a:tblPr>
              <a:tblGrid>
                <a:gridCol w="336681">
                  <a:extLst>
                    <a:ext uri="{9D8B030D-6E8A-4147-A177-3AD203B41FA5}">
                      <a16:colId xmlns:a16="http://schemas.microsoft.com/office/drawing/2014/main" val="78263604"/>
                    </a:ext>
                  </a:extLst>
                </a:gridCol>
                <a:gridCol w="1260150">
                  <a:extLst>
                    <a:ext uri="{9D8B030D-6E8A-4147-A177-3AD203B41FA5}">
                      <a16:colId xmlns:a16="http://schemas.microsoft.com/office/drawing/2014/main" val="2125051014"/>
                    </a:ext>
                  </a:extLst>
                </a:gridCol>
              </a:tblGrid>
              <a:tr h="253744">
                <a:tc>
                  <a:txBody>
                    <a:bodyPr/>
                    <a:lstStyle/>
                    <a:p>
                      <a:pPr algn="ctr" fontAlgn="ctr"/>
                      <a:r>
                        <a:rPr lang="en-US" sz="1500" b="1" u="none" strike="noStrike" dirty="0">
                          <a:effectLst/>
                          <a:latin typeface="Century Gothic" panose="020B0502020202020204" pitchFamily="34" charset="0"/>
                        </a:rPr>
                        <a:t>R</a:t>
                      </a:r>
                      <a:endParaRPr lang="en-US" sz="1500" b="1" i="0" u="none" strike="noStrike" dirty="0">
                        <a:solidFill>
                          <a:srgbClr val="000000"/>
                        </a:solidFill>
                        <a:effectLst/>
                        <a:latin typeface="Century Gothic" panose="020B0502020202020204" pitchFamily="34" charset="0"/>
                      </a:endParaRPr>
                    </a:p>
                  </a:txBody>
                  <a:tcPr marL="12086" marR="12086" marT="1208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AF4BFA"/>
                    </a:solidFill>
                  </a:tcPr>
                </a:tc>
                <a:tc>
                  <a:txBody>
                    <a:bodyPr/>
                    <a:lstStyle/>
                    <a:p>
                      <a:pPr algn="l" fontAlgn="ctr"/>
                      <a:r>
                        <a:rPr lang="en-US" sz="1300" b="1" u="none" strike="noStrike" dirty="0">
                          <a:effectLst/>
                          <a:latin typeface="Century Gothic" panose="020B0502020202020204" pitchFamily="34" charset="0"/>
                        </a:rPr>
                        <a:t>Responsible</a:t>
                      </a:r>
                      <a:endParaRPr lang="en-US" sz="1300" b="1" i="0" u="none" strike="noStrike" dirty="0">
                        <a:solidFill>
                          <a:srgbClr val="000000"/>
                        </a:solidFill>
                        <a:effectLst/>
                        <a:latin typeface="Century Gothic" panose="020B0502020202020204" pitchFamily="34" charset="0"/>
                      </a:endParaRPr>
                    </a:p>
                  </a:txBody>
                  <a:tcPr marL="108777" marR="12086" marT="1208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070809929"/>
                  </a:ext>
                </a:extLst>
              </a:tr>
              <a:tr h="253744">
                <a:tc>
                  <a:txBody>
                    <a:bodyPr/>
                    <a:lstStyle/>
                    <a:p>
                      <a:pPr algn="ctr" fontAlgn="ctr"/>
                      <a:r>
                        <a:rPr lang="en-US" sz="1500" b="1" u="none" strike="noStrike" dirty="0">
                          <a:effectLst/>
                          <a:latin typeface="Century Gothic" panose="020B0502020202020204" pitchFamily="34" charset="0"/>
                        </a:rPr>
                        <a:t>A</a:t>
                      </a:r>
                      <a:endParaRPr lang="en-US" sz="1500" b="1" i="0" u="none" strike="noStrike" dirty="0">
                        <a:solidFill>
                          <a:srgbClr val="000000"/>
                        </a:solidFill>
                        <a:effectLst/>
                        <a:latin typeface="Century Gothic" panose="020B0502020202020204" pitchFamily="34" charset="0"/>
                      </a:endParaRPr>
                    </a:p>
                  </a:txBody>
                  <a:tcPr marL="12086" marR="12086" marT="1208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0000"/>
                    </a:solidFill>
                  </a:tcPr>
                </a:tc>
                <a:tc>
                  <a:txBody>
                    <a:bodyPr/>
                    <a:lstStyle/>
                    <a:p>
                      <a:pPr algn="l" fontAlgn="ctr"/>
                      <a:r>
                        <a:rPr lang="en-US" sz="1300" b="1" u="none" strike="noStrike" dirty="0">
                          <a:effectLst/>
                          <a:latin typeface="Century Gothic" panose="020B0502020202020204" pitchFamily="34" charset="0"/>
                        </a:rPr>
                        <a:t>Accountable</a:t>
                      </a:r>
                      <a:endParaRPr lang="en-US" sz="1300" b="1" i="0" u="none" strike="noStrike" dirty="0">
                        <a:solidFill>
                          <a:srgbClr val="000000"/>
                        </a:solidFill>
                        <a:effectLst/>
                        <a:latin typeface="Century Gothic" panose="020B0502020202020204" pitchFamily="34" charset="0"/>
                      </a:endParaRPr>
                    </a:p>
                  </a:txBody>
                  <a:tcPr marL="108777" marR="12086" marT="1208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144342244"/>
                  </a:ext>
                </a:extLst>
              </a:tr>
              <a:tr h="253744">
                <a:tc>
                  <a:txBody>
                    <a:bodyPr/>
                    <a:lstStyle/>
                    <a:p>
                      <a:pPr algn="ctr" fontAlgn="ctr"/>
                      <a:r>
                        <a:rPr lang="en-US" sz="1500" b="1" u="none" strike="noStrike" dirty="0">
                          <a:effectLst/>
                          <a:latin typeface="Century Gothic" panose="020B0502020202020204" pitchFamily="34" charset="0"/>
                        </a:rPr>
                        <a:t>C</a:t>
                      </a:r>
                      <a:endParaRPr lang="en-US" sz="1500" b="1" i="0" u="none" strike="noStrike" dirty="0">
                        <a:solidFill>
                          <a:srgbClr val="000000"/>
                        </a:solidFill>
                        <a:effectLst/>
                        <a:latin typeface="Century Gothic" panose="020B0502020202020204" pitchFamily="34" charset="0"/>
                      </a:endParaRPr>
                    </a:p>
                  </a:txBody>
                  <a:tcPr marL="12086" marR="12086" marT="1208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00B0F0"/>
                    </a:solidFill>
                  </a:tcPr>
                </a:tc>
                <a:tc>
                  <a:txBody>
                    <a:bodyPr/>
                    <a:lstStyle/>
                    <a:p>
                      <a:pPr algn="l" fontAlgn="ctr"/>
                      <a:r>
                        <a:rPr lang="en-US" sz="1300" b="1" u="none" strike="noStrike" dirty="0">
                          <a:effectLst/>
                          <a:latin typeface="Century Gothic" panose="020B0502020202020204" pitchFamily="34" charset="0"/>
                        </a:rPr>
                        <a:t>Consulted</a:t>
                      </a:r>
                      <a:endParaRPr lang="en-US" sz="1300" b="1" i="0" u="none" strike="noStrike" dirty="0">
                        <a:solidFill>
                          <a:srgbClr val="000000"/>
                        </a:solidFill>
                        <a:effectLst/>
                        <a:latin typeface="Century Gothic" panose="020B0502020202020204" pitchFamily="34" charset="0"/>
                      </a:endParaRPr>
                    </a:p>
                  </a:txBody>
                  <a:tcPr marL="108777" marR="12086" marT="1208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663338578"/>
                  </a:ext>
                </a:extLst>
              </a:tr>
              <a:tr h="253744">
                <a:tc>
                  <a:txBody>
                    <a:bodyPr/>
                    <a:lstStyle/>
                    <a:p>
                      <a:pPr algn="ctr" fontAlgn="ctr"/>
                      <a:r>
                        <a:rPr lang="en-US" sz="1500" b="1" u="none" strike="noStrike" dirty="0">
                          <a:effectLst/>
                          <a:latin typeface="Century Gothic" panose="020B0502020202020204" pitchFamily="34" charset="0"/>
                        </a:rPr>
                        <a:t>I</a:t>
                      </a:r>
                      <a:endParaRPr lang="en-US" sz="1500" b="1" i="0" u="none" strike="noStrike" dirty="0">
                        <a:solidFill>
                          <a:srgbClr val="000000"/>
                        </a:solidFill>
                        <a:effectLst/>
                        <a:latin typeface="Century Gothic" panose="020B0502020202020204" pitchFamily="34" charset="0"/>
                      </a:endParaRPr>
                    </a:p>
                  </a:txBody>
                  <a:tcPr marL="12086" marR="12086" marT="1208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4">
                        <a:lumMod val="60000"/>
                        <a:lumOff val="40000"/>
                      </a:schemeClr>
                    </a:solidFill>
                  </a:tcPr>
                </a:tc>
                <a:tc>
                  <a:txBody>
                    <a:bodyPr/>
                    <a:lstStyle/>
                    <a:p>
                      <a:pPr algn="l" fontAlgn="ctr"/>
                      <a:r>
                        <a:rPr lang="en-US" sz="1300" b="1" u="none" strike="noStrike" dirty="0">
                          <a:effectLst/>
                          <a:latin typeface="Century Gothic" panose="020B0502020202020204" pitchFamily="34" charset="0"/>
                        </a:rPr>
                        <a:t>Informed</a:t>
                      </a:r>
                      <a:endParaRPr lang="en-US" sz="1300" b="1" i="0" u="none" strike="noStrike" dirty="0">
                        <a:solidFill>
                          <a:srgbClr val="000000"/>
                        </a:solidFill>
                        <a:effectLst/>
                        <a:latin typeface="Century Gothic" panose="020B0502020202020204" pitchFamily="34" charset="0"/>
                      </a:endParaRPr>
                    </a:p>
                  </a:txBody>
                  <a:tcPr marL="108777" marR="12086" marT="12086" marB="0"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449314814"/>
                  </a:ext>
                </a:extLst>
              </a:tr>
            </a:tbl>
          </a:graphicData>
        </a:graphic>
      </p:graphicFrame>
      <p:sp>
        <p:nvSpPr>
          <p:cNvPr id="21" name="TextBox 20">
            <a:extLst>
              <a:ext uri="{FF2B5EF4-FFF2-40B4-BE49-F238E27FC236}">
                <a16:creationId xmlns:a16="http://schemas.microsoft.com/office/drawing/2014/main" id="{69D06D19-8700-CB49-AABF-B7DE9DFDE540}"/>
              </a:ext>
            </a:extLst>
          </p:cNvPr>
          <p:cNvSpPr txBox="1"/>
          <p:nvPr/>
        </p:nvSpPr>
        <p:spPr>
          <a:xfrm>
            <a:off x="367748" y="248400"/>
            <a:ext cx="4474302" cy="461665"/>
          </a:xfrm>
          <a:prstGeom prst="rect">
            <a:avLst/>
          </a:prstGeom>
          <a:noFill/>
        </p:spPr>
        <p:txBody>
          <a:bodyPr wrap="none" rtlCol="0">
            <a:spAutoFit/>
          </a:bodyPr>
          <a:lstStyle/>
          <a:p>
            <a:r>
              <a:rPr lang="en-US" sz="2400" dirty="0">
                <a:solidFill>
                  <a:schemeClr val="tx1">
                    <a:lumMod val="65000"/>
                    <a:lumOff val="35000"/>
                  </a:schemeClr>
                </a:solidFill>
                <a:latin typeface="Century Gothic" panose="020B0502020202020204" pitchFamily="34" charset="0"/>
              </a:rPr>
              <a:t>3. ROLES AND RESPONSIBILITY</a:t>
            </a:r>
          </a:p>
        </p:txBody>
      </p:sp>
      <p:sp>
        <p:nvSpPr>
          <p:cNvPr id="22" name="TextBox 21">
            <a:extLst>
              <a:ext uri="{FF2B5EF4-FFF2-40B4-BE49-F238E27FC236}">
                <a16:creationId xmlns:a16="http://schemas.microsoft.com/office/drawing/2014/main" id="{7D4D81ED-0E20-2E41-8824-DE6699FABE6E}"/>
              </a:ext>
            </a:extLst>
          </p:cNvPr>
          <p:cNvSpPr txBox="1"/>
          <p:nvPr/>
        </p:nvSpPr>
        <p:spPr>
          <a:xfrm>
            <a:off x="736258" y="804109"/>
            <a:ext cx="1614545" cy="369332"/>
          </a:xfrm>
          <a:prstGeom prst="rect">
            <a:avLst/>
          </a:prstGeom>
          <a:noFill/>
        </p:spPr>
        <p:txBody>
          <a:bodyPr wrap="none" rtlCol="0">
            <a:spAutoFit/>
          </a:bodyPr>
          <a:lstStyle/>
          <a:p>
            <a:r>
              <a:rPr lang="en-US" dirty="0">
                <a:solidFill>
                  <a:schemeClr val="tx2">
                    <a:lumMod val="75000"/>
                  </a:schemeClr>
                </a:solidFill>
                <a:latin typeface="Century Gothic" panose="020B0502020202020204" pitchFamily="34" charset="0"/>
              </a:rPr>
              <a:t>RACI MATRIX</a:t>
            </a:r>
          </a:p>
        </p:txBody>
      </p:sp>
    </p:spTree>
    <p:extLst>
      <p:ext uri="{BB962C8B-B14F-4D97-AF65-F5344CB8AC3E}">
        <p14:creationId xmlns:p14="http://schemas.microsoft.com/office/powerpoint/2010/main" val="2962643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FDBD2D0-796B-044C-ADDD-0AE2B80B558B}"/>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E8FC24DA-8BB8-3D40-87CB-9C485711660D}"/>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E23CDB12-196C-9C4A-AEEE-EDE3A3B2E0E1}"/>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PROJECT TIMELINE</a:t>
            </a:r>
            <a:endParaRPr lang="en-US" dirty="0">
              <a:solidFill>
                <a:schemeClr val="bg1"/>
              </a:solidFill>
              <a:latin typeface="Century Gothic" panose="020B0502020202020204" pitchFamily="34" charset="0"/>
              <a:ea typeface="Arial" charset="0"/>
              <a:cs typeface="Arial" charset="0"/>
            </a:endParaRPr>
          </a:p>
        </p:txBody>
      </p:sp>
      <p:sp>
        <p:nvSpPr>
          <p:cNvPr id="7" name="TextBox 6">
            <a:extLst>
              <a:ext uri="{FF2B5EF4-FFF2-40B4-BE49-F238E27FC236}">
                <a16:creationId xmlns:a16="http://schemas.microsoft.com/office/drawing/2014/main" id="{53225E24-BA28-A74B-BB19-E5F25E676BB4}"/>
              </a:ext>
            </a:extLst>
          </p:cNvPr>
          <p:cNvSpPr txBox="1"/>
          <p:nvPr/>
        </p:nvSpPr>
        <p:spPr>
          <a:xfrm>
            <a:off x="9412970" y="2572386"/>
            <a:ext cx="184731" cy="369332"/>
          </a:xfrm>
          <a:prstGeom prst="rect">
            <a:avLst/>
          </a:prstGeom>
          <a:noFill/>
        </p:spPr>
        <p:txBody>
          <a:bodyPr wrap="none" rtlCol="0">
            <a:spAutoFit/>
          </a:bodyPr>
          <a:lstStyle/>
          <a:p>
            <a:endParaRPr lang="en-US" dirty="0">
              <a:latin typeface="Century Gothic" charset="0"/>
              <a:ea typeface="Century Gothic" charset="0"/>
              <a:cs typeface="Century Gothic" charset="0"/>
            </a:endParaRPr>
          </a:p>
        </p:txBody>
      </p:sp>
      <p:graphicFrame>
        <p:nvGraphicFramePr>
          <p:cNvPr id="8" name="Table 7">
            <a:extLst>
              <a:ext uri="{FF2B5EF4-FFF2-40B4-BE49-F238E27FC236}">
                <a16:creationId xmlns:a16="http://schemas.microsoft.com/office/drawing/2014/main" id="{B4BC8969-FC36-3C45-9DF4-31954D93622E}"/>
              </a:ext>
            </a:extLst>
          </p:cNvPr>
          <p:cNvGraphicFramePr>
            <a:graphicFrameLocks noGrp="1"/>
          </p:cNvGraphicFramePr>
          <p:nvPr/>
        </p:nvGraphicFramePr>
        <p:xfrm>
          <a:off x="221178" y="391626"/>
          <a:ext cx="11749644" cy="5780887"/>
        </p:xfrm>
        <a:graphic>
          <a:graphicData uri="http://schemas.openxmlformats.org/drawingml/2006/table">
            <a:tbl>
              <a:tblPr firstRow="1" bandRow="1">
                <a:effectLst>
                  <a:outerShdw blurRad="50800" dist="38100" dir="5400000" algn="t" rotWithShape="0">
                    <a:prstClr val="black">
                      <a:alpha val="40000"/>
                    </a:prstClr>
                  </a:outerShdw>
                </a:effectLst>
                <a:tableStyleId>{073A0DAA-6AF3-43AB-8588-CEC1D06C72B9}</a:tableStyleId>
              </a:tblPr>
              <a:tblGrid>
                <a:gridCol w="979137">
                  <a:extLst>
                    <a:ext uri="{9D8B030D-6E8A-4147-A177-3AD203B41FA5}">
                      <a16:colId xmlns:a16="http://schemas.microsoft.com/office/drawing/2014/main" val="20000"/>
                    </a:ext>
                  </a:extLst>
                </a:gridCol>
                <a:gridCol w="979137">
                  <a:extLst>
                    <a:ext uri="{9D8B030D-6E8A-4147-A177-3AD203B41FA5}">
                      <a16:colId xmlns:a16="http://schemas.microsoft.com/office/drawing/2014/main" val="20001"/>
                    </a:ext>
                  </a:extLst>
                </a:gridCol>
                <a:gridCol w="979137">
                  <a:extLst>
                    <a:ext uri="{9D8B030D-6E8A-4147-A177-3AD203B41FA5}">
                      <a16:colId xmlns:a16="http://schemas.microsoft.com/office/drawing/2014/main" val="20002"/>
                    </a:ext>
                  </a:extLst>
                </a:gridCol>
                <a:gridCol w="979137">
                  <a:extLst>
                    <a:ext uri="{9D8B030D-6E8A-4147-A177-3AD203B41FA5}">
                      <a16:colId xmlns:a16="http://schemas.microsoft.com/office/drawing/2014/main" val="20003"/>
                    </a:ext>
                  </a:extLst>
                </a:gridCol>
                <a:gridCol w="979137">
                  <a:extLst>
                    <a:ext uri="{9D8B030D-6E8A-4147-A177-3AD203B41FA5}">
                      <a16:colId xmlns:a16="http://schemas.microsoft.com/office/drawing/2014/main" val="20004"/>
                    </a:ext>
                  </a:extLst>
                </a:gridCol>
                <a:gridCol w="979137">
                  <a:extLst>
                    <a:ext uri="{9D8B030D-6E8A-4147-A177-3AD203B41FA5}">
                      <a16:colId xmlns:a16="http://schemas.microsoft.com/office/drawing/2014/main" val="20005"/>
                    </a:ext>
                  </a:extLst>
                </a:gridCol>
                <a:gridCol w="979137">
                  <a:extLst>
                    <a:ext uri="{9D8B030D-6E8A-4147-A177-3AD203B41FA5}">
                      <a16:colId xmlns:a16="http://schemas.microsoft.com/office/drawing/2014/main" val="20006"/>
                    </a:ext>
                  </a:extLst>
                </a:gridCol>
                <a:gridCol w="979137">
                  <a:extLst>
                    <a:ext uri="{9D8B030D-6E8A-4147-A177-3AD203B41FA5}">
                      <a16:colId xmlns:a16="http://schemas.microsoft.com/office/drawing/2014/main" val="20007"/>
                    </a:ext>
                  </a:extLst>
                </a:gridCol>
                <a:gridCol w="979137">
                  <a:extLst>
                    <a:ext uri="{9D8B030D-6E8A-4147-A177-3AD203B41FA5}">
                      <a16:colId xmlns:a16="http://schemas.microsoft.com/office/drawing/2014/main" val="20008"/>
                    </a:ext>
                  </a:extLst>
                </a:gridCol>
                <a:gridCol w="979137">
                  <a:extLst>
                    <a:ext uri="{9D8B030D-6E8A-4147-A177-3AD203B41FA5}">
                      <a16:colId xmlns:a16="http://schemas.microsoft.com/office/drawing/2014/main" val="20009"/>
                    </a:ext>
                  </a:extLst>
                </a:gridCol>
                <a:gridCol w="979137">
                  <a:extLst>
                    <a:ext uri="{9D8B030D-6E8A-4147-A177-3AD203B41FA5}">
                      <a16:colId xmlns:a16="http://schemas.microsoft.com/office/drawing/2014/main" val="20010"/>
                    </a:ext>
                  </a:extLst>
                </a:gridCol>
                <a:gridCol w="979137">
                  <a:extLst>
                    <a:ext uri="{9D8B030D-6E8A-4147-A177-3AD203B41FA5}">
                      <a16:colId xmlns:a16="http://schemas.microsoft.com/office/drawing/2014/main" val="20011"/>
                    </a:ext>
                  </a:extLst>
                </a:gridCol>
              </a:tblGrid>
              <a:tr h="265741">
                <a:tc>
                  <a:txBody>
                    <a:bodyPr/>
                    <a:lstStyle/>
                    <a:p>
                      <a:pPr algn="ctr"/>
                      <a:r>
                        <a:rPr lang="en-US" sz="1000" dirty="0">
                          <a:latin typeface="Century Gothic" charset="0"/>
                          <a:ea typeface="Century Gothic" charset="0"/>
                          <a:cs typeface="Century Gothic" charset="0"/>
                        </a:rPr>
                        <a:t>JAN</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Century Gothic" charset="0"/>
                          <a:ea typeface="Century Gothic" charset="0"/>
                          <a:cs typeface="Century Gothic" charset="0"/>
                        </a:rPr>
                        <a:t>FEB</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a:r>
                        <a:rPr lang="en-US" sz="1000" dirty="0">
                          <a:latin typeface="Century Gothic" charset="0"/>
                          <a:ea typeface="Century Gothic" charset="0"/>
                          <a:cs typeface="Century Gothic" charset="0"/>
                        </a:rPr>
                        <a:t>MAR</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lang="en-US" sz="1000" dirty="0">
                          <a:latin typeface="Century Gothic" charset="0"/>
                          <a:ea typeface="Century Gothic" charset="0"/>
                          <a:cs typeface="Century Gothic" charset="0"/>
                        </a:rPr>
                        <a:t>APR</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Century Gothic" charset="0"/>
                          <a:ea typeface="Century Gothic" charset="0"/>
                          <a:cs typeface="Century Gothic" charset="0"/>
                        </a:rPr>
                        <a:t>MAY</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a:r>
                        <a:rPr lang="en-US" sz="1000" dirty="0">
                          <a:latin typeface="Century Gothic" charset="0"/>
                          <a:ea typeface="Century Gothic" charset="0"/>
                          <a:cs typeface="Century Gothic" charset="0"/>
                        </a:rPr>
                        <a:t>JUN</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lang="en-US" sz="1000" dirty="0">
                          <a:latin typeface="Century Gothic" charset="0"/>
                          <a:ea typeface="Century Gothic" charset="0"/>
                          <a:cs typeface="Century Gothic" charset="0"/>
                        </a:rPr>
                        <a:t>JUL</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Century Gothic" charset="0"/>
                          <a:ea typeface="Century Gothic" charset="0"/>
                          <a:cs typeface="Century Gothic" charset="0"/>
                        </a:rPr>
                        <a:t>AUG</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a:r>
                        <a:rPr lang="en-US" sz="1000" dirty="0">
                          <a:latin typeface="Century Gothic" charset="0"/>
                          <a:ea typeface="Century Gothic" charset="0"/>
                          <a:cs typeface="Century Gothic" charset="0"/>
                        </a:rPr>
                        <a:t>SEPT</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lang="en-US" sz="1000" dirty="0">
                          <a:latin typeface="Century Gothic" charset="0"/>
                          <a:ea typeface="Century Gothic" charset="0"/>
                          <a:cs typeface="Century Gothic" charset="0"/>
                        </a:rPr>
                        <a:t>OCT</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000" dirty="0">
                          <a:latin typeface="Century Gothic" charset="0"/>
                          <a:ea typeface="Century Gothic" charset="0"/>
                          <a:cs typeface="Century Gothic" charset="0"/>
                        </a:rPr>
                        <a:t>NOV</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a:r>
                        <a:rPr lang="en-US" sz="1000" dirty="0">
                          <a:latin typeface="Century Gothic" charset="0"/>
                          <a:ea typeface="Century Gothic" charset="0"/>
                          <a:cs typeface="Century Gothic" charset="0"/>
                        </a:rPr>
                        <a:t>DEC</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extLst>
                  <a:ext uri="{0D108BD9-81ED-4DB2-BD59-A6C34878D82A}">
                    <a16:rowId xmlns:a16="http://schemas.microsoft.com/office/drawing/2014/main" val="10000"/>
                  </a:ext>
                </a:extLst>
              </a:tr>
              <a:tr h="1017574">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001"/>
                  </a:ext>
                </a:extLst>
              </a:tr>
              <a:tr h="4497572">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000" dirty="0">
                        <a:latin typeface="Century Gothic" charset="0"/>
                        <a:ea typeface="Century Gothic" charset="0"/>
                        <a:cs typeface="Century Gothic"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2"/>
                  </a:ext>
                </a:extLst>
              </a:tr>
            </a:tbl>
          </a:graphicData>
        </a:graphic>
      </p:graphicFrame>
      <p:grpSp>
        <p:nvGrpSpPr>
          <p:cNvPr id="10" name="Group 9">
            <a:extLst>
              <a:ext uri="{FF2B5EF4-FFF2-40B4-BE49-F238E27FC236}">
                <a16:creationId xmlns:a16="http://schemas.microsoft.com/office/drawing/2014/main" id="{89699E8C-EB9E-C74F-9DDE-E27B07F704F6}"/>
              </a:ext>
            </a:extLst>
          </p:cNvPr>
          <p:cNvGrpSpPr/>
          <p:nvPr/>
        </p:nvGrpSpPr>
        <p:grpSpPr>
          <a:xfrm>
            <a:off x="7833980" y="99427"/>
            <a:ext cx="621733" cy="6232574"/>
            <a:chOff x="963827" y="529733"/>
            <a:chExt cx="621733" cy="6179986"/>
          </a:xfrm>
        </p:grpSpPr>
        <p:sp>
          <p:nvSpPr>
            <p:cNvPr id="11" name="Snip Single Corner Rectangle 10">
              <a:extLst>
                <a:ext uri="{FF2B5EF4-FFF2-40B4-BE49-F238E27FC236}">
                  <a16:creationId xmlns:a16="http://schemas.microsoft.com/office/drawing/2014/main" id="{99B63934-0BFB-E249-A4CA-72A243AE1C7C}"/>
                </a:ext>
              </a:extLst>
            </p:cNvPr>
            <p:cNvSpPr/>
            <p:nvPr/>
          </p:nvSpPr>
          <p:spPr>
            <a:xfrm>
              <a:off x="965200" y="529733"/>
              <a:ext cx="620360" cy="173013"/>
            </a:xfrm>
            <a:prstGeom prst="snip1Rect">
              <a:avLst>
                <a:gd name="adj" fmla="val 0"/>
              </a:avLst>
            </a:prstGeom>
            <a:solidFill>
              <a:srgbClr val="00B0F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latin typeface="Century Gothic" panose="020B0502020202020204" pitchFamily="34" charset="0"/>
                  <a:ea typeface="Arial" charset="0"/>
                  <a:cs typeface="Arial" charset="0"/>
                </a:rPr>
                <a:t>TODAY</a:t>
              </a:r>
            </a:p>
          </p:txBody>
        </p:sp>
        <p:cxnSp>
          <p:nvCxnSpPr>
            <p:cNvPr id="12" name="Straight Connector 11">
              <a:extLst>
                <a:ext uri="{FF2B5EF4-FFF2-40B4-BE49-F238E27FC236}">
                  <a16:creationId xmlns:a16="http://schemas.microsoft.com/office/drawing/2014/main" id="{75C0C6A3-B683-0E47-B164-380C3CF96033}"/>
                </a:ext>
              </a:extLst>
            </p:cNvPr>
            <p:cNvCxnSpPr/>
            <p:nvPr/>
          </p:nvCxnSpPr>
          <p:spPr>
            <a:xfrm>
              <a:off x="963827" y="529733"/>
              <a:ext cx="12426" cy="6179986"/>
            </a:xfrm>
            <a:prstGeom prst="line">
              <a:avLst/>
            </a:prstGeom>
            <a:ln w="25400">
              <a:solidFill>
                <a:srgbClr val="00B0F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13" name="Rounded Rectangle 12">
            <a:extLst>
              <a:ext uri="{FF2B5EF4-FFF2-40B4-BE49-F238E27FC236}">
                <a16:creationId xmlns:a16="http://schemas.microsoft.com/office/drawing/2014/main" id="{74F8CF60-BFBE-314D-94C5-79110B59C65A}"/>
              </a:ext>
            </a:extLst>
          </p:cNvPr>
          <p:cNvSpPr/>
          <p:nvPr/>
        </p:nvSpPr>
        <p:spPr>
          <a:xfrm>
            <a:off x="729044" y="2000450"/>
            <a:ext cx="3755803" cy="334091"/>
          </a:xfrm>
          <a:prstGeom prst="roundRect">
            <a:avLst/>
          </a:prstGeom>
          <a:solidFill>
            <a:srgbClr val="00BD32"/>
          </a:solidFill>
          <a:ln w="28575">
            <a:solidFill>
              <a:srgbClr val="00BD3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bg1"/>
                </a:solidFill>
                <a:latin typeface="Century Gothic" charset="0"/>
                <a:ea typeface="Century Gothic" charset="0"/>
                <a:cs typeface="Century Gothic" charset="0"/>
              </a:rPr>
              <a:t>PHASE 1:  </a:t>
            </a:r>
            <a:r>
              <a:rPr lang="en-US" sz="1000" dirty="0">
                <a:solidFill>
                  <a:schemeClr val="bg1"/>
                </a:solidFill>
                <a:latin typeface="Century Gothic" charset="0"/>
                <a:ea typeface="Century Gothic" charset="0"/>
                <a:cs typeface="Century Gothic" charset="0"/>
              </a:rPr>
              <a:t>Design / Plan</a:t>
            </a:r>
          </a:p>
        </p:txBody>
      </p:sp>
      <p:sp>
        <p:nvSpPr>
          <p:cNvPr id="14" name="Rounded Rectangle 13">
            <a:extLst>
              <a:ext uri="{FF2B5EF4-FFF2-40B4-BE49-F238E27FC236}">
                <a16:creationId xmlns:a16="http://schemas.microsoft.com/office/drawing/2014/main" id="{86A8A6AF-CD20-1B4D-A268-1477E61DF8A7}"/>
              </a:ext>
            </a:extLst>
          </p:cNvPr>
          <p:cNvSpPr/>
          <p:nvPr/>
        </p:nvSpPr>
        <p:spPr>
          <a:xfrm>
            <a:off x="4565327" y="2000450"/>
            <a:ext cx="1984625" cy="334091"/>
          </a:xfrm>
          <a:prstGeom prst="roundRect">
            <a:avLst/>
          </a:prstGeom>
          <a:solidFill>
            <a:schemeClr val="tx2">
              <a:lumMod val="60000"/>
              <a:lumOff val="40000"/>
            </a:schemeClr>
          </a:solidFill>
          <a:ln w="28575">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bg1"/>
                </a:solidFill>
                <a:latin typeface="Century Gothic" charset="0"/>
                <a:ea typeface="Century Gothic" charset="0"/>
                <a:cs typeface="Century Gothic" charset="0"/>
              </a:rPr>
              <a:t>PHASE 2:  </a:t>
            </a:r>
            <a:r>
              <a:rPr lang="en-US" sz="1000" dirty="0">
                <a:solidFill>
                  <a:schemeClr val="bg1"/>
                </a:solidFill>
                <a:latin typeface="Century Gothic" charset="0"/>
                <a:ea typeface="Century Gothic" charset="0"/>
                <a:cs typeface="Century Gothic" charset="0"/>
              </a:rPr>
              <a:t>Analysis / Design</a:t>
            </a:r>
          </a:p>
        </p:txBody>
      </p:sp>
      <p:sp>
        <p:nvSpPr>
          <p:cNvPr id="15" name="Rounded Rectangle 14">
            <a:extLst>
              <a:ext uri="{FF2B5EF4-FFF2-40B4-BE49-F238E27FC236}">
                <a16:creationId xmlns:a16="http://schemas.microsoft.com/office/drawing/2014/main" id="{B1B056DD-3B4D-8841-B9C2-E8B6F7A2EF3A}"/>
              </a:ext>
            </a:extLst>
          </p:cNvPr>
          <p:cNvSpPr/>
          <p:nvPr/>
        </p:nvSpPr>
        <p:spPr>
          <a:xfrm>
            <a:off x="6630433" y="2000450"/>
            <a:ext cx="2967268" cy="334091"/>
          </a:xfrm>
          <a:prstGeom prst="roundRect">
            <a:avLst/>
          </a:prstGeom>
          <a:solidFill>
            <a:schemeClr val="accent4">
              <a:lumMod val="75000"/>
            </a:schemeClr>
          </a:solidFill>
          <a:ln w="28575">
            <a:solidFill>
              <a:schemeClr val="accent4">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bg1"/>
                </a:solidFill>
                <a:latin typeface="Century Gothic" charset="0"/>
                <a:ea typeface="Century Gothic" charset="0"/>
                <a:cs typeface="Century Gothic" charset="0"/>
              </a:rPr>
              <a:t>PHASE 3:  </a:t>
            </a:r>
            <a:r>
              <a:rPr lang="en-US" sz="1000" dirty="0">
                <a:solidFill>
                  <a:schemeClr val="bg1"/>
                </a:solidFill>
                <a:latin typeface="Century Gothic" charset="0"/>
                <a:ea typeface="Century Gothic" charset="0"/>
                <a:cs typeface="Century Gothic" charset="0"/>
              </a:rPr>
              <a:t>Development / Testing / Training</a:t>
            </a:r>
          </a:p>
        </p:txBody>
      </p:sp>
      <p:sp>
        <p:nvSpPr>
          <p:cNvPr id="16" name="Rounded Rectangle 15">
            <a:extLst>
              <a:ext uri="{FF2B5EF4-FFF2-40B4-BE49-F238E27FC236}">
                <a16:creationId xmlns:a16="http://schemas.microsoft.com/office/drawing/2014/main" id="{2F62B472-4BEA-8243-AF20-8B4DFD1024DC}"/>
              </a:ext>
            </a:extLst>
          </p:cNvPr>
          <p:cNvSpPr/>
          <p:nvPr/>
        </p:nvSpPr>
        <p:spPr>
          <a:xfrm>
            <a:off x="9678182" y="2000450"/>
            <a:ext cx="1885558" cy="334091"/>
          </a:xfrm>
          <a:prstGeom prst="roundRect">
            <a:avLst/>
          </a:prstGeom>
          <a:solidFill>
            <a:schemeClr val="accent3">
              <a:lumMod val="75000"/>
            </a:schemeClr>
          </a:solidFill>
          <a:ln w="28575">
            <a:solidFill>
              <a:schemeClr val="accent3">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solidFill>
                  <a:schemeClr val="bg1"/>
                </a:solidFill>
                <a:latin typeface="Century Gothic" charset="0"/>
                <a:ea typeface="Century Gothic" charset="0"/>
                <a:cs typeface="Century Gothic" charset="0"/>
              </a:rPr>
              <a:t>PHASE 4:  </a:t>
            </a:r>
            <a:r>
              <a:rPr lang="en-US" sz="1000" dirty="0">
                <a:solidFill>
                  <a:schemeClr val="bg1"/>
                </a:solidFill>
                <a:latin typeface="Century Gothic" charset="0"/>
                <a:ea typeface="Century Gothic" charset="0"/>
                <a:cs typeface="Century Gothic" charset="0"/>
              </a:rPr>
              <a:t>Launch / Monitor / Revise</a:t>
            </a:r>
          </a:p>
        </p:txBody>
      </p:sp>
      <p:sp>
        <p:nvSpPr>
          <p:cNvPr id="17" name="Rectangle 16">
            <a:extLst>
              <a:ext uri="{FF2B5EF4-FFF2-40B4-BE49-F238E27FC236}">
                <a16:creationId xmlns:a16="http://schemas.microsoft.com/office/drawing/2014/main" id="{AF79D965-D371-B44E-A103-24FCAD11C696}"/>
              </a:ext>
            </a:extLst>
          </p:cNvPr>
          <p:cNvSpPr/>
          <p:nvPr/>
        </p:nvSpPr>
        <p:spPr>
          <a:xfrm>
            <a:off x="242442" y="681752"/>
            <a:ext cx="1215523" cy="261610"/>
          </a:xfrm>
          <a:prstGeom prst="rect">
            <a:avLst/>
          </a:prstGeom>
        </p:spPr>
        <p:txBody>
          <a:bodyPr wrap="square">
            <a:spAutoFit/>
          </a:bodyPr>
          <a:lstStyle/>
          <a:p>
            <a:r>
              <a:rPr lang="en-US" sz="1100" b="1" dirty="0">
                <a:effectLst>
                  <a:glow rad="63500">
                    <a:schemeClr val="bg1">
                      <a:alpha val="40000"/>
                    </a:schemeClr>
                  </a:glow>
                </a:effectLst>
                <a:latin typeface="Century Gothic" charset="0"/>
                <a:ea typeface="Century Gothic" charset="0"/>
                <a:cs typeface="Century Gothic" charset="0"/>
              </a:rPr>
              <a:t>MILESTONES</a:t>
            </a:r>
            <a:endParaRPr lang="en-US" sz="1100" b="1" dirty="0">
              <a:effectLst>
                <a:glow rad="63500">
                  <a:schemeClr val="bg1">
                    <a:alpha val="40000"/>
                  </a:schemeClr>
                </a:glow>
              </a:effectLst>
            </a:endParaRPr>
          </a:p>
        </p:txBody>
      </p:sp>
      <p:sp>
        <p:nvSpPr>
          <p:cNvPr id="18" name="Rectangle 17">
            <a:extLst>
              <a:ext uri="{FF2B5EF4-FFF2-40B4-BE49-F238E27FC236}">
                <a16:creationId xmlns:a16="http://schemas.microsoft.com/office/drawing/2014/main" id="{E2950428-9FBF-8040-A166-8D91EAEF6938}"/>
              </a:ext>
            </a:extLst>
          </p:cNvPr>
          <p:cNvSpPr/>
          <p:nvPr/>
        </p:nvSpPr>
        <p:spPr>
          <a:xfrm>
            <a:off x="242442" y="1711056"/>
            <a:ext cx="1215523" cy="261610"/>
          </a:xfrm>
          <a:prstGeom prst="rect">
            <a:avLst/>
          </a:prstGeom>
        </p:spPr>
        <p:txBody>
          <a:bodyPr wrap="square">
            <a:spAutoFit/>
          </a:bodyPr>
          <a:lstStyle/>
          <a:p>
            <a:r>
              <a:rPr lang="en-US" sz="1100" b="1" dirty="0">
                <a:effectLst>
                  <a:glow rad="63500">
                    <a:schemeClr val="bg1">
                      <a:alpha val="40000"/>
                    </a:schemeClr>
                  </a:glow>
                </a:effectLst>
                <a:latin typeface="Century Gothic" charset="0"/>
                <a:ea typeface="Century Gothic" charset="0"/>
                <a:cs typeface="Century Gothic" charset="0"/>
              </a:rPr>
              <a:t>TASKS</a:t>
            </a:r>
            <a:endParaRPr lang="en-US" sz="1100" b="1" dirty="0">
              <a:effectLst>
                <a:glow rad="63500">
                  <a:schemeClr val="bg1">
                    <a:alpha val="40000"/>
                  </a:schemeClr>
                </a:glow>
              </a:effectLst>
            </a:endParaRPr>
          </a:p>
        </p:txBody>
      </p:sp>
      <p:grpSp>
        <p:nvGrpSpPr>
          <p:cNvPr id="53" name="Group 52">
            <a:extLst>
              <a:ext uri="{FF2B5EF4-FFF2-40B4-BE49-F238E27FC236}">
                <a16:creationId xmlns:a16="http://schemas.microsoft.com/office/drawing/2014/main" id="{98282C72-FAAE-3446-88CA-3A885639CEE5}"/>
              </a:ext>
            </a:extLst>
          </p:cNvPr>
          <p:cNvGrpSpPr/>
          <p:nvPr/>
        </p:nvGrpSpPr>
        <p:grpSpPr>
          <a:xfrm>
            <a:off x="2979094" y="1163489"/>
            <a:ext cx="1390345" cy="346984"/>
            <a:chOff x="2979094" y="1163489"/>
            <a:chExt cx="1390345" cy="346984"/>
          </a:xfrm>
        </p:grpSpPr>
        <p:sp>
          <p:nvSpPr>
            <p:cNvPr id="24" name="Rectangular Callout 54">
              <a:extLst>
                <a:ext uri="{FF2B5EF4-FFF2-40B4-BE49-F238E27FC236}">
                  <a16:creationId xmlns:a16="http://schemas.microsoft.com/office/drawing/2014/main" id="{E0CA8AE9-7C12-8146-8A36-A83C00E2D2BB}"/>
                </a:ext>
              </a:extLst>
            </p:cNvPr>
            <p:cNvSpPr/>
            <p:nvPr/>
          </p:nvSpPr>
          <p:spPr>
            <a:xfrm>
              <a:off x="2979094" y="1264252"/>
              <a:ext cx="1390345" cy="246221"/>
            </a:xfrm>
            <a:prstGeom prst="rect">
              <a:avLst/>
            </a:prstGeom>
            <a:solidFill>
              <a:srgbClr val="00BD32"/>
            </a:solid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rIns="45720" rtlCol="0" anchor="ctr">
              <a:spAutoFit/>
            </a:bodyPr>
            <a:lstStyle/>
            <a:p>
              <a:pPr algn="ctr"/>
              <a:r>
                <a:rPr lang="en-US" sz="1000" b="1" dirty="0">
                  <a:solidFill>
                    <a:schemeClr val="bg1"/>
                  </a:solidFill>
                  <a:latin typeface="Century Gothic" charset="0"/>
                  <a:ea typeface="Century Gothic" charset="0"/>
                  <a:cs typeface="Century Gothic" charset="0"/>
                </a:rPr>
                <a:t>05/05: </a:t>
              </a:r>
              <a:r>
                <a:rPr lang="en-US" sz="1000" dirty="0">
                  <a:solidFill>
                    <a:schemeClr val="bg1"/>
                  </a:solidFill>
                  <a:latin typeface="Century Gothic" charset="0"/>
                  <a:ea typeface="Century Gothic" charset="0"/>
                  <a:cs typeface="Century Gothic" charset="0"/>
                </a:rPr>
                <a:t>Finalize Plans</a:t>
              </a:r>
            </a:p>
          </p:txBody>
        </p:sp>
        <p:sp>
          <p:nvSpPr>
            <p:cNvPr id="25" name="Triangle 24">
              <a:extLst>
                <a:ext uri="{FF2B5EF4-FFF2-40B4-BE49-F238E27FC236}">
                  <a16:creationId xmlns:a16="http://schemas.microsoft.com/office/drawing/2014/main" id="{664308B3-03B2-D04B-9426-15762045785D}"/>
                </a:ext>
              </a:extLst>
            </p:cNvPr>
            <p:cNvSpPr>
              <a:spLocks noChangeAspect="1"/>
            </p:cNvSpPr>
            <p:nvPr/>
          </p:nvSpPr>
          <p:spPr>
            <a:xfrm>
              <a:off x="4127195" y="1163489"/>
              <a:ext cx="209838" cy="137160"/>
            </a:xfrm>
            <a:prstGeom prst="triangle">
              <a:avLst/>
            </a:prstGeom>
            <a:solidFill>
              <a:srgbClr val="00B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5" name="Group 54">
            <a:extLst>
              <a:ext uri="{FF2B5EF4-FFF2-40B4-BE49-F238E27FC236}">
                <a16:creationId xmlns:a16="http://schemas.microsoft.com/office/drawing/2014/main" id="{CFF9CA7B-7BE6-1A41-A060-92C3F0A72260}"/>
              </a:ext>
            </a:extLst>
          </p:cNvPr>
          <p:cNvGrpSpPr/>
          <p:nvPr/>
        </p:nvGrpSpPr>
        <p:grpSpPr>
          <a:xfrm>
            <a:off x="595694" y="933083"/>
            <a:ext cx="944821" cy="513451"/>
            <a:chOff x="595694" y="933083"/>
            <a:chExt cx="944821" cy="513451"/>
          </a:xfrm>
        </p:grpSpPr>
        <p:sp>
          <p:nvSpPr>
            <p:cNvPr id="19" name="Rectangular Callout 54">
              <a:extLst>
                <a:ext uri="{FF2B5EF4-FFF2-40B4-BE49-F238E27FC236}">
                  <a16:creationId xmlns:a16="http://schemas.microsoft.com/office/drawing/2014/main" id="{0B252198-ACEA-1F42-AAA2-D6BBC64171BB}"/>
                </a:ext>
              </a:extLst>
            </p:cNvPr>
            <p:cNvSpPr/>
            <p:nvPr/>
          </p:nvSpPr>
          <p:spPr>
            <a:xfrm>
              <a:off x="595694" y="1046424"/>
              <a:ext cx="944821" cy="400110"/>
            </a:xfrm>
            <a:prstGeom prst="rect">
              <a:avLst/>
            </a:prstGeom>
            <a:solidFill>
              <a:srgbClr val="00BD32"/>
            </a:solid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spAutoFit/>
            </a:bodyPr>
            <a:lstStyle/>
            <a:p>
              <a:pPr algn="ctr"/>
              <a:r>
                <a:rPr lang="en-US" sz="1000" b="1" dirty="0">
                  <a:solidFill>
                    <a:schemeClr val="bg1"/>
                  </a:solidFill>
                  <a:latin typeface="Century Gothic" charset="0"/>
                  <a:ea typeface="Century Gothic" charset="0"/>
                  <a:cs typeface="Century Gothic" charset="0"/>
                </a:rPr>
                <a:t>01/16:</a:t>
              </a:r>
            </a:p>
            <a:p>
              <a:pPr algn="ctr"/>
              <a:r>
                <a:rPr lang="en-US" sz="1000" dirty="0">
                  <a:solidFill>
                    <a:schemeClr val="bg1"/>
                  </a:solidFill>
                  <a:latin typeface="Century Gothic" charset="0"/>
                  <a:ea typeface="Century Gothic" charset="0"/>
                  <a:cs typeface="Century Gothic" charset="0"/>
                </a:rPr>
                <a:t>Kickoff</a:t>
              </a:r>
            </a:p>
          </p:txBody>
        </p:sp>
        <p:sp>
          <p:nvSpPr>
            <p:cNvPr id="26" name="Triangle 25">
              <a:extLst>
                <a:ext uri="{FF2B5EF4-FFF2-40B4-BE49-F238E27FC236}">
                  <a16:creationId xmlns:a16="http://schemas.microsoft.com/office/drawing/2014/main" id="{51378DDD-FBB9-FE46-B9BD-3050219BAF12}"/>
                </a:ext>
              </a:extLst>
            </p:cNvPr>
            <p:cNvSpPr>
              <a:spLocks noChangeAspect="1"/>
            </p:cNvSpPr>
            <p:nvPr/>
          </p:nvSpPr>
          <p:spPr>
            <a:xfrm>
              <a:off x="630797" y="933083"/>
              <a:ext cx="209838" cy="137160"/>
            </a:xfrm>
            <a:prstGeom prst="triangle">
              <a:avLst/>
            </a:prstGeom>
            <a:solidFill>
              <a:srgbClr val="00B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4" name="Group 53">
            <a:extLst>
              <a:ext uri="{FF2B5EF4-FFF2-40B4-BE49-F238E27FC236}">
                <a16:creationId xmlns:a16="http://schemas.microsoft.com/office/drawing/2014/main" id="{2680AB64-D28E-3F4B-A0C3-CC4FF4516751}"/>
              </a:ext>
            </a:extLst>
          </p:cNvPr>
          <p:cNvGrpSpPr/>
          <p:nvPr/>
        </p:nvGrpSpPr>
        <p:grpSpPr>
          <a:xfrm>
            <a:off x="1662124" y="835321"/>
            <a:ext cx="1831016" cy="356446"/>
            <a:chOff x="1662124" y="835321"/>
            <a:chExt cx="1831016" cy="356446"/>
          </a:xfrm>
        </p:grpSpPr>
        <p:sp>
          <p:nvSpPr>
            <p:cNvPr id="23" name="Rectangular Callout 54">
              <a:extLst>
                <a:ext uri="{FF2B5EF4-FFF2-40B4-BE49-F238E27FC236}">
                  <a16:creationId xmlns:a16="http://schemas.microsoft.com/office/drawing/2014/main" id="{4DCB5669-F0F0-144D-AE89-3B892255E3C0}"/>
                </a:ext>
              </a:extLst>
            </p:cNvPr>
            <p:cNvSpPr/>
            <p:nvPr/>
          </p:nvSpPr>
          <p:spPr>
            <a:xfrm>
              <a:off x="1662124" y="835321"/>
              <a:ext cx="1831016" cy="246221"/>
            </a:xfrm>
            <a:prstGeom prst="rect">
              <a:avLst/>
            </a:prstGeom>
            <a:solidFill>
              <a:srgbClr val="00BD32"/>
            </a:solid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spAutoFit/>
            </a:bodyPr>
            <a:lstStyle/>
            <a:p>
              <a:pPr algn="ctr"/>
              <a:r>
                <a:rPr lang="en-US" sz="1000" b="1" dirty="0">
                  <a:solidFill>
                    <a:schemeClr val="bg1"/>
                  </a:solidFill>
                  <a:latin typeface="Century Gothic" charset="0"/>
                  <a:ea typeface="Century Gothic" charset="0"/>
                  <a:cs typeface="Century Gothic" charset="0"/>
                </a:rPr>
                <a:t>02/20: </a:t>
              </a:r>
              <a:r>
                <a:rPr lang="en-US" sz="1000" dirty="0">
                  <a:solidFill>
                    <a:schemeClr val="bg1"/>
                  </a:solidFill>
                  <a:latin typeface="Century Gothic" charset="0"/>
                  <a:ea typeface="Century Gothic" charset="0"/>
                  <a:cs typeface="Century Gothic" charset="0"/>
                </a:rPr>
                <a:t>Finalize Wireframes</a:t>
              </a:r>
            </a:p>
          </p:txBody>
        </p:sp>
        <p:sp>
          <p:nvSpPr>
            <p:cNvPr id="27" name="Triangle 26">
              <a:extLst>
                <a:ext uri="{FF2B5EF4-FFF2-40B4-BE49-F238E27FC236}">
                  <a16:creationId xmlns:a16="http://schemas.microsoft.com/office/drawing/2014/main" id="{D36FFB29-3075-AD44-A36F-7E27ACF5DDC7}"/>
                </a:ext>
              </a:extLst>
            </p:cNvPr>
            <p:cNvSpPr>
              <a:spLocks noChangeAspect="1"/>
            </p:cNvSpPr>
            <p:nvPr/>
          </p:nvSpPr>
          <p:spPr>
            <a:xfrm rot="10800000">
              <a:off x="1745947" y="1054607"/>
              <a:ext cx="209838" cy="137160"/>
            </a:xfrm>
            <a:prstGeom prst="triangle">
              <a:avLst/>
            </a:prstGeom>
            <a:solidFill>
              <a:srgbClr val="00B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6" name="Group 55">
            <a:extLst>
              <a:ext uri="{FF2B5EF4-FFF2-40B4-BE49-F238E27FC236}">
                <a16:creationId xmlns:a16="http://schemas.microsoft.com/office/drawing/2014/main" id="{D353E346-214A-9741-AED9-A14511E050E7}"/>
              </a:ext>
            </a:extLst>
          </p:cNvPr>
          <p:cNvGrpSpPr/>
          <p:nvPr/>
        </p:nvGrpSpPr>
        <p:grpSpPr>
          <a:xfrm>
            <a:off x="4282792" y="750454"/>
            <a:ext cx="1516014" cy="354582"/>
            <a:chOff x="4282792" y="750454"/>
            <a:chExt cx="1516014" cy="354582"/>
          </a:xfrm>
          <a:solidFill>
            <a:schemeClr val="tx2">
              <a:lumMod val="60000"/>
              <a:lumOff val="40000"/>
            </a:schemeClr>
          </a:solidFill>
        </p:grpSpPr>
        <p:sp>
          <p:nvSpPr>
            <p:cNvPr id="20" name="Rounded Rectangle 19">
              <a:extLst>
                <a:ext uri="{FF2B5EF4-FFF2-40B4-BE49-F238E27FC236}">
                  <a16:creationId xmlns:a16="http://schemas.microsoft.com/office/drawing/2014/main" id="{83C2E8B8-447E-6C4D-9C5C-A90C88970EBF}"/>
                </a:ext>
              </a:extLst>
            </p:cNvPr>
            <p:cNvSpPr/>
            <p:nvPr/>
          </p:nvSpPr>
          <p:spPr>
            <a:xfrm>
              <a:off x="4282792" y="750454"/>
              <a:ext cx="1516014" cy="246221"/>
            </a:xfrm>
            <a:prstGeom prst="roundRect">
              <a:avLst>
                <a:gd name="adj" fmla="val 0"/>
              </a:avLst>
            </a:prstGeom>
            <a:grp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rIns="45720" rtlCol="0" anchor="ctr">
              <a:spAutoFit/>
            </a:bodyPr>
            <a:lstStyle/>
            <a:p>
              <a:pPr algn="ctr"/>
              <a:r>
                <a:rPr lang="en-US" sz="1000" b="1" dirty="0">
                  <a:solidFill>
                    <a:schemeClr val="bg1"/>
                  </a:solidFill>
                  <a:latin typeface="Century Gothic" charset="0"/>
                  <a:ea typeface="Century Gothic" charset="0"/>
                  <a:cs typeface="Century Gothic" charset="0"/>
                </a:rPr>
                <a:t>05/08:  </a:t>
              </a:r>
              <a:r>
                <a:rPr lang="en-US" sz="1000" dirty="0">
                  <a:solidFill>
                    <a:schemeClr val="bg1"/>
                  </a:solidFill>
                  <a:latin typeface="Century Gothic" charset="0"/>
                  <a:ea typeface="Century Gothic" charset="0"/>
                  <a:cs typeface="Century Gothic" charset="0"/>
                </a:rPr>
                <a:t>Design Kickoff</a:t>
              </a:r>
            </a:p>
          </p:txBody>
        </p:sp>
        <p:sp>
          <p:nvSpPr>
            <p:cNvPr id="28" name="Triangle 27">
              <a:extLst>
                <a:ext uri="{FF2B5EF4-FFF2-40B4-BE49-F238E27FC236}">
                  <a16:creationId xmlns:a16="http://schemas.microsoft.com/office/drawing/2014/main" id="{93A066D6-DCB6-DE41-AF51-93178E5BA0E3}"/>
                </a:ext>
              </a:extLst>
            </p:cNvPr>
            <p:cNvSpPr>
              <a:spLocks noChangeAspect="1"/>
            </p:cNvSpPr>
            <p:nvPr/>
          </p:nvSpPr>
          <p:spPr>
            <a:xfrm rot="10800000">
              <a:off x="4333679" y="967876"/>
              <a:ext cx="209838" cy="13716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 name="Group 1">
            <a:extLst>
              <a:ext uri="{FF2B5EF4-FFF2-40B4-BE49-F238E27FC236}">
                <a16:creationId xmlns:a16="http://schemas.microsoft.com/office/drawing/2014/main" id="{50094064-E0E1-174E-A302-92DB21C3E06D}"/>
              </a:ext>
            </a:extLst>
          </p:cNvPr>
          <p:cNvGrpSpPr/>
          <p:nvPr/>
        </p:nvGrpSpPr>
        <p:grpSpPr>
          <a:xfrm>
            <a:off x="5099903" y="1210817"/>
            <a:ext cx="1521969" cy="354444"/>
            <a:chOff x="5099903" y="1210817"/>
            <a:chExt cx="1521969" cy="354444"/>
          </a:xfrm>
          <a:solidFill>
            <a:schemeClr val="tx2">
              <a:lumMod val="60000"/>
              <a:lumOff val="40000"/>
            </a:schemeClr>
          </a:solidFill>
        </p:grpSpPr>
        <p:sp>
          <p:nvSpPr>
            <p:cNvPr id="29" name="Rounded Rectangle 28">
              <a:extLst>
                <a:ext uri="{FF2B5EF4-FFF2-40B4-BE49-F238E27FC236}">
                  <a16:creationId xmlns:a16="http://schemas.microsoft.com/office/drawing/2014/main" id="{C4590F6C-289D-704D-AEE9-936450EEEF60}"/>
                </a:ext>
              </a:extLst>
            </p:cNvPr>
            <p:cNvSpPr/>
            <p:nvPr/>
          </p:nvSpPr>
          <p:spPr>
            <a:xfrm>
              <a:off x="5099903" y="1319040"/>
              <a:ext cx="1521969" cy="246221"/>
            </a:xfrm>
            <a:prstGeom prst="roundRect">
              <a:avLst>
                <a:gd name="adj" fmla="val 0"/>
              </a:avLst>
            </a:prstGeom>
            <a:grp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rIns="45720" rtlCol="0" anchor="ctr">
              <a:spAutoFit/>
            </a:bodyPr>
            <a:lstStyle/>
            <a:p>
              <a:pPr algn="ctr"/>
              <a:r>
                <a:rPr lang="en-US" sz="1000" b="1" dirty="0">
                  <a:solidFill>
                    <a:schemeClr val="bg1"/>
                  </a:solidFill>
                  <a:latin typeface="Century Gothic" charset="0"/>
                  <a:ea typeface="Century Gothic" charset="0"/>
                  <a:cs typeface="Century Gothic" charset="0"/>
                </a:rPr>
                <a:t>07/11:  </a:t>
              </a:r>
              <a:r>
                <a:rPr lang="en-US" sz="1000" dirty="0">
                  <a:solidFill>
                    <a:schemeClr val="bg1"/>
                  </a:solidFill>
                  <a:latin typeface="Century Gothic" charset="0"/>
                  <a:ea typeface="Century Gothic" charset="0"/>
                  <a:cs typeface="Century Gothic" charset="0"/>
                </a:rPr>
                <a:t>Finalize Design</a:t>
              </a:r>
            </a:p>
          </p:txBody>
        </p:sp>
        <p:sp>
          <p:nvSpPr>
            <p:cNvPr id="30" name="Triangle 29">
              <a:extLst>
                <a:ext uri="{FF2B5EF4-FFF2-40B4-BE49-F238E27FC236}">
                  <a16:creationId xmlns:a16="http://schemas.microsoft.com/office/drawing/2014/main" id="{4171A3DF-78CE-1742-92E3-5439813B8B80}"/>
                </a:ext>
              </a:extLst>
            </p:cNvPr>
            <p:cNvSpPr>
              <a:spLocks noChangeAspect="1"/>
            </p:cNvSpPr>
            <p:nvPr/>
          </p:nvSpPr>
          <p:spPr>
            <a:xfrm>
              <a:off x="6380355" y="1210817"/>
              <a:ext cx="209838" cy="13716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 name="Group 3">
            <a:extLst>
              <a:ext uri="{FF2B5EF4-FFF2-40B4-BE49-F238E27FC236}">
                <a16:creationId xmlns:a16="http://schemas.microsoft.com/office/drawing/2014/main" id="{AE3C7ECB-B370-F147-B890-487205BE625B}"/>
              </a:ext>
            </a:extLst>
          </p:cNvPr>
          <p:cNvGrpSpPr/>
          <p:nvPr/>
        </p:nvGrpSpPr>
        <p:grpSpPr>
          <a:xfrm>
            <a:off x="8218715" y="681216"/>
            <a:ext cx="678275" cy="666375"/>
            <a:chOff x="8218715" y="681216"/>
            <a:chExt cx="678275" cy="666375"/>
          </a:xfrm>
        </p:grpSpPr>
        <p:sp>
          <p:nvSpPr>
            <p:cNvPr id="21" name="Rounded Rectangle 20">
              <a:extLst>
                <a:ext uri="{FF2B5EF4-FFF2-40B4-BE49-F238E27FC236}">
                  <a16:creationId xmlns:a16="http://schemas.microsoft.com/office/drawing/2014/main" id="{AC2741EA-C868-3240-B9C6-F670E080EF32}"/>
                </a:ext>
              </a:extLst>
            </p:cNvPr>
            <p:cNvSpPr/>
            <p:nvPr/>
          </p:nvSpPr>
          <p:spPr>
            <a:xfrm>
              <a:off x="8218715" y="681216"/>
              <a:ext cx="678275" cy="553998"/>
            </a:xfrm>
            <a:prstGeom prst="roundRect">
              <a:avLst>
                <a:gd name="adj" fmla="val 0"/>
              </a:avLst>
            </a:prstGeom>
            <a:solidFill>
              <a:schemeClr val="accent4">
                <a:lumMod val="75000"/>
              </a:schemeClr>
            </a:solid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rIns="45720" rtlCol="0" anchor="ctr">
              <a:spAutoFit/>
            </a:bodyPr>
            <a:lstStyle/>
            <a:p>
              <a:pPr algn="ctr"/>
              <a:r>
                <a:rPr lang="en-US" sz="1000" b="1" dirty="0">
                  <a:solidFill>
                    <a:schemeClr val="bg1"/>
                  </a:solidFill>
                  <a:latin typeface="Century Gothic" charset="0"/>
                  <a:ea typeface="Century Gothic" charset="0"/>
                  <a:cs typeface="Century Gothic" charset="0"/>
                </a:rPr>
                <a:t>09/19:  </a:t>
              </a:r>
              <a:r>
                <a:rPr lang="en-US" sz="1000" dirty="0">
                  <a:solidFill>
                    <a:schemeClr val="bg1"/>
                  </a:solidFill>
                  <a:latin typeface="Century Gothic" charset="0"/>
                  <a:ea typeface="Century Gothic" charset="0"/>
                  <a:cs typeface="Century Gothic" charset="0"/>
                </a:rPr>
                <a:t>Training Begins</a:t>
              </a:r>
            </a:p>
          </p:txBody>
        </p:sp>
        <p:sp>
          <p:nvSpPr>
            <p:cNvPr id="31" name="Triangle 30">
              <a:extLst>
                <a:ext uri="{FF2B5EF4-FFF2-40B4-BE49-F238E27FC236}">
                  <a16:creationId xmlns:a16="http://schemas.microsoft.com/office/drawing/2014/main" id="{D1E8E7DB-DAC6-F945-B531-549C1E85D2EB}"/>
                </a:ext>
              </a:extLst>
            </p:cNvPr>
            <p:cNvSpPr>
              <a:spLocks noChangeAspect="1"/>
            </p:cNvSpPr>
            <p:nvPr/>
          </p:nvSpPr>
          <p:spPr>
            <a:xfrm rot="10800000">
              <a:off x="8579161" y="1210431"/>
              <a:ext cx="209838" cy="137160"/>
            </a:xfrm>
            <a:prstGeom prs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 name="Group 2">
            <a:extLst>
              <a:ext uri="{FF2B5EF4-FFF2-40B4-BE49-F238E27FC236}">
                <a16:creationId xmlns:a16="http://schemas.microsoft.com/office/drawing/2014/main" id="{435768F3-BD91-0847-B231-43C0EC1AA661}"/>
              </a:ext>
            </a:extLst>
          </p:cNvPr>
          <p:cNvGrpSpPr/>
          <p:nvPr/>
        </p:nvGrpSpPr>
        <p:grpSpPr>
          <a:xfrm>
            <a:off x="7512690" y="1271633"/>
            <a:ext cx="1866900" cy="357739"/>
            <a:chOff x="7512690" y="1271633"/>
            <a:chExt cx="1866900" cy="357739"/>
          </a:xfrm>
        </p:grpSpPr>
        <p:sp>
          <p:nvSpPr>
            <p:cNvPr id="32" name="Rounded Rectangle 31">
              <a:extLst>
                <a:ext uri="{FF2B5EF4-FFF2-40B4-BE49-F238E27FC236}">
                  <a16:creationId xmlns:a16="http://schemas.microsoft.com/office/drawing/2014/main" id="{65137614-0537-0C4A-BFE5-10C7D6CFA59C}"/>
                </a:ext>
              </a:extLst>
            </p:cNvPr>
            <p:cNvSpPr/>
            <p:nvPr/>
          </p:nvSpPr>
          <p:spPr>
            <a:xfrm>
              <a:off x="7512690" y="1383151"/>
              <a:ext cx="1866900" cy="246221"/>
            </a:xfrm>
            <a:prstGeom prst="roundRect">
              <a:avLst>
                <a:gd name="adj" fmla="val 0"/>
              </a:avLst>
            </a:prstGeom>
            <a:solidFill>
              <a:schemeClr val="accent4">
                <a:lumMod val="75000"/>
              </a:schemeClr>
            </a:solid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45720" rIns="45720" rtlCol="0" anchor="ctr">
              <a:spAutoFit/>
            </a:bodyPr>
            <a:lstStyle/>
            <a:p>
              <a:pPr algn="ctr"/>
              <a:r>
                <a:rPr lang="en-US" sz="1000" b="1" dirty="0">
                  <a:solidFill>
                    <a:schemeClr val="bg1"/>
                  </a:solidFill>
                  <a:latin typeface="Century Gothic" charset="0"/>
                  <a:ea typeface="Century Gothic" charset="0"/>
                  <a:cs typeface="Century Gothic" charset="0"/>
                </a:rPr>
                <a:t>08/28:  </a:t>
              </a:r>
              <a:r>
                <a:rPr lang="en-US" sz="1000" dirty="0">
                  <a:solidFill>
                    <a:schemeClr val="bg1"/>
                  </a:solidFill>
                  <a:latin typeface="Century Gothic" charset="0"/>
                  <a:ea typeface="Century Gothic" charset="0"/>
                  <a:cs typeface="Century Gothic" charset="0"/>
                </a:rPr>
                <a:t>Beta Testing Begins</a:t>
              </a:r>
            </a:p>
          </p:txBody>
        </p:sp>
        <p:sp>
          <p:nvSpPr>
            <p:cNvPr id="33" name="Triangle 32">
              <a:extLst>
                <a:ext uri="{FF2B5EF4-FFF2-40B4-BE49-F238E27FC236}">
                  <a16:creationId xmlns:a16="http://schemas.microsoft.com/office/drawing/2014/main" id="{933FD31B-CD3D-D240-885C-ABFA2DC731B5}"/>
                </a:ext>
              </a:extLst>
            </p:cNvPr>
            <p:cNvSpPr>
              <a:spLocks noChangeAspect="1"/>
            </p:cNvSpPr>
            <p:nvPr/>
          </p:nvSpPr>
          <p:spPr>
            <a:xfrm>
              <a:off x="7867871" y="1271633"/>
              <a:ext cx="209838" cy="137160"/>
            </a:xfrm>
            <a:prstGeom prs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0" name="Group 49">
            <a:extLst>
              <a:ext uri="{FF2B5EF4-FFF2-40B4-BE49-F238E27FC236}">
                <a16:creationId xmlns:a16="http://schemas.microsoft.com/office/drawing/2014/main" id="{F3B0D124-362B-4941-835A-7483095D96E4}"/>
              </a:ext>
            </a:extLst>
          </p:cNvPr>
          <p:cNvGrpSpPr/>
          <p:nvPr/>
        </p:nvGrpSpPr>
        <p:grpSpPr>
          <a:xfrm>
            <a:off x="9474928" y="697189"/>
            <a:ext cx="1146033" cy="355520"/>
            <a:chOff x="9474928" y="697189"/>
            <a:chExt cx="1146033" cy="355520"/>
          </a:xfrm>
        </p:grpSpPr>
        <p:sp>
          <p:nvSpPr>
            <p:cNvPr id="22" name="Rounded Rectangle 21">
              <a:extLst>
                <a:ext uri="{FF2B5EF4-FFF2-40B4-BE49-F238E27FC236}">
                  <a16:creationId xmlns:a16="http://schemas.microsoft.com/office/drawing/2014/main" id="{7EE94939-0DF4-524A-B17B-D82C3CC1C2F8}"/>
                </a:ext>
              </a:extLst>
            </p:cNvPr>
            <p:cNvSpPr/>
            <p:nvPr/>
          </p:nvSpPr>
          <p:spPr>
            <a:xfrm>
              <a:off x="9474928" y="697189"/>
              <a:ext cx="1146033" cy="246221"/>
            </a:xfrm>
            <a:prstGeom prst="roundRect">
              <a:avLst>
                <a:gd name="adj" fmla="val 0"/>
              </a:avLst>
            </a:prstGeom>
            <a:solidFill>
              <a:schemeClr val="accent3">
                <a:lumMod val="75000"/>
              </a:schemeClr>
            </a:solid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spAutoFit/>
            </a:bodyPr>
            <a:lstStyle/>
            <a:p>
              <a:pPr algn="ctr"/>
              <a:r>
                <a:rPr lang="en-US" sz="1000" b="1">
                  <a:solidFill>
                    <a:schemeClr val="bg1"/>
                  </a:solidFill>
                  <a:latin typeface="Century Gothic" charset="0"/>
                  <a:ea typeface="Century Gothic" charset="0"/>
                  <a:cs typeface="Century Gothic" charset="0"/>
                </a:rPr>
                <a:t>10/22:  </a:t>
              </a:r>
              <a:r>
                <a:rPr lang="en-US" sz="1000">
                  <a:solidFill>
                    <a:schemeClr val="bg1"/>
                  </a:solidFill>
                  <a:latin typeface="Century Gothic" charset="0"/>
                  <a:ea typeface="Century Gothic" charset="0"/>
                  <a:cs typeface="Century Gothic" charset="0"/>
                </a:rPr>
                <a:t>Launch</a:t>
              </a:r>
              <a:endParaRPr lang="en-US" sz="1000" dirty="0">
                <a:solidFill>
                  <a:schemeClr val="bg1"/>
                </a:solidFill>
                <a:latin typeface="Century Gothic" charset="0"/>
                <a:ea typeface="Century Gothic" charset="0"/>
                <a:cs typeface="Century Gothic" charset="0"/>
              </a:endParaRPr>
            </a:p>
          </p:txBody>
        </p:sp>
        <p:sp>
          <p:nvSpPr>
            <p:cNvPr id="34" name="Triangle 33">
              <a:extLst>
                <a:ext uri="{FF2B5EF4-FFF2-40B4-BE49-F238E27FC236}">
                  <a16:creationId xmlns:a16="http://schemas.microsoft.com/office/drawing/2014/main" id="{22270AAB-12FA-2F4B-BA47-3CDC45D52DEA}"/>
                </a:ext>
              </a:extLst>
            </p:cNvPr>
            <p:cNvSpPr>
              <a:spLocks noChangeAspect="1"/>
            </p:cNvSpPr>
            <p:nvPr/>
          </p:nvSpPr>
          <p:spPr>
            <a:xfrm rot="10800000">
              <a:off x="9603941" y="915549"/>
              <a:ext cx="209838" cy="137160"/>
            </a:xfrm>
            <a:prstGeom prs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1" name="Group 50">
            <a:extLst>
              <a:ext uri="{FF2B5EF4-FFF2-40B4-BE49-F238E27FC236}">
                <a16:creationId xmlns:a16="http://schemas.microsoft.com/office/drawing/2014/main" id="{65DEC147-27AD-5140-A78E-6B779789A67A}"/>
              </a:ext>
            </a:extLst>
          </p:cNvPr>
          <p:cNvGrpSpPr/>
          <p:nvPr/>
        </p:nvGrpSpPr>
        <p:grpSpPr>
          <a:xfrm>
            <a:off x="9519463" y="1080979"/>
            <a:ext cx="1443250" cy="352973"/>
            <a:chOff x="9519463" y="1080979"/>
            <a:chExt cx="1443250" cy="352973"/>
          </a:xfrm>
        </p:grpSpPr>
        <p:sp>
          <p:nvSpPr>
            <p:cNvPr id="35" name="Rounded Rectangle 34">
              <a:extLst>
                <a:ext uri="{FF2B5EF4-FFF2-40B4-BE49-F238E27FC236}">
                  <a16:creationId xmlns:a16="http://schemas.microsoft.com/office/drawing/2014/main" id="{9C873CB4-2CE8-7848-8AE9-9361A7533933}"/>
                </a:ext>
              </a:extLst>
            </p:cNvPr>
            <p:cNvSpPr/>
            <p:nvPr/>
          </p:nvSpPr>
          <p:spPr>
            <a:xfrm>
              <a:off x="9519463" y="1080979"/>
              <a:ext cx="1443250" cy="246221"/>
            </a:xfrm>
            <a:prstGeom prst="roundRect">
              <a:avLst>
                <a:gd name="adj" fmla="val 0"/>
              </a:avLst>
            </a:prstGeom>
            <a:solidFill>
              <a:schemeClr val="accent3">
                <a:lumMod val="75000"/>
              </a:schemeClr>
            </a:solid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spAutoFit/>
            </a:bodyPr>
            <a:lstStyle/>
            <a:p>
              <a:pPr algn="ctr"/>
              <a:r>
                <a:rPr lang="en-US" sz="1000" b="1" dirty="0">
                  <a:solidFill>
                    <a:schemeClr val="bg1"/>
                  </a:solidFill>
                  <a:latin typeface="Century Gothic" charset="0"/>
                  <a:ea typeface="Century Gothic" charset="0"/>
                  <a:cs typeface="Century Gothic" charset="0"/>
                </a:rPr>
                <a:t>10/23</a:t>
              </a:r>
              <a:r>
                <a:rPr lang="en-US" sz="1000" b="1">
                  <a:solidFill>
                    <a:schemeClr val="bg1"/>
                  </a:solidFill>
                  <a:latin typeface="Century Gothic" charset="0"/>
                  <a:ea typeface="Century Gothic" charset="0"/>
                  <a:cs typeface="Century Gothic" charset="0"/>
                </a:rPr>
                <a:t>:  </a:t>
              </a:r>
              <a:r>
                <a:rPr lang="en-US" sz="1000">
                  <a:solidFill>
                    <a:schemeClr val="bg1"/>
                  </a:solidFill>
                  <a:latin typeface="Century Gothic" charset="0"/>
                  <a:ea typeface="Century Gothic" charset="0"/>
                  <a:cs typeface="Century Gothic" charset="0"/>
                </a:rPr>
                <a:t>Monitor Start</a:t>
              </a:r>
              <a:endParaRPr lang="en-US" sz="1000" dirty="0">
                <a:solidFill>
                  <a:schemeClr val="bg1"/>
                </a:solidFill>
                <a:latin typeface="Century Gothic" charset="0"/>
                <a:ea typeface="Century Gothic" charset="0"/>
                <a:cs typeface="Century Gothic" charset="0"/>
              </a:endParaRPr>
            </a:p>
          </p:txBody>
        </p:sp>
        <p:sp>
          <p:nvSpPr>
            <p:cNvPr id="36" name="Triangle 35">
              <a:extLst>
                <a:ext uri="{FF2B5EF4-FFF2-40B4-BE49-F238E27FC236}">
                  <a16:creationId xmlns:a16="http://schemas.microsoft.com/office/drawing/2014/main" id="{FA58CC5C-D52B-DC44-A9D8-3E8C8D21D947}"/>
                </a:ext>
              </a:extLst>
            </p:cNvPr>
            <p:cNvSpPr>
              <a:spLocks noChangeAspect="1"/>
            </p:cNvSpPr>
            <p:nvPr/>
          </p:nvSpPr>
          <p:spPr>
            <a:xfrm rot="10800000">
              <a:off x="9648476" y="1296792"/>
              <a:ext cx="209838" cy="137160"/>
            </a:xfrm>
            <a:prstGeom prs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2" name="Group 51">
            <a:extLst>
              <a:ext uri="{FF2B5EF4-FFF2-40B4-BE49-F238E27FC236}">
                <a16:creationId xmlns:a16="http://schemas.microsoft.com/office/drawing/2014/main" id="{08C5A2CE-74BC-264F-A757-A0B1330DABF7}"/>
              </a:ext>
            </a:extLst>
          </p:cNvPr>
          <p:cNvGrpSpPr/>
          <p:nvPr/>
        </p:nvGrpSpPr>
        <p:grpSpPr>
          <a:xfrm>
            <a:off x="10395590" y="1279397"/>
            <a:ext cx="1387390" cy="351830"/>
            <a:chOff x="10395590" y="1279397"/>
            <a:chExt cx="1387390" cy="351830"/>
          </a:xfrm>
        </p:grpSpPr>
        <p:sp>
          <p:nvSpPr>
            <p:cNvPr id="37" name="Rounded Rectangle 36">
              <a:extLst>
                <a:ext uri="{FF2B5EF4-FFF2-40B4-BE49-F238E27FC236}">
                  <a16:creationId xmlns:a16="http://schemas.microsoft.com/office/drawing/2014/main" id="{3BE1C718-D79A-E744-88A5-7497257DD5D2}"/>
                </a:ext>
              </a:extLst>
            </p:cNvPr>
            <p:cNvSpPr/>
            <p:nvPr/>
          </p:nvSpPr>
          <p:spPr>
            <a:xfrm>
              <a:off x="10395590" y="1385006"/>
              <a:ext cx="1387390" cy="246221"/>
            </a:xfrm>
            <a:prstGeom prst="roundRect">
              <a:avLst>
                <a:gd name="adj" fmla="val 0"/>
              </a:avLst>
            </a:prstGeom>
            <a:solidFill>
              <a:schemeClr val="accent3">
                <a:lumMod val="75000"/>
              </a:schemeClr>
            </a:solid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spAutoFit/>
            </a:bodyPr>
            <a:lstStyle/>
            <a:p>
              <a:pPr algn="ctr"/>
              <a:r>
                <a:rPr lang="en-US" sz="1000" b="1" dirty="0">
                  <a:solidFill>
                    <a:schemeClr val="bg1"/>
                  </a:solidFill>
                  <a:latin typeface="Century Gothic" charset="0"/>
                  <a:ea typeface="Century Gothic" charset="0"/>
                  <a:cs typeface="Century Gothic" charset="0"/>
                </a:rPr>
                <a:t>12/19:  </a:t>
              </a:r>
              <a:r>
                <a:rPr lang="en-US" sz="1000" dirty="0">
                  <a:solidFill>
                    <a:schemeClr val="bg1"/>
                  </a:solidFill>
                  <a:latin typeface="Century Gothic" charset="0"/>
                  <a:ea typeface="Century Gothic" charset="0"/>
                  <a:cs typeface="Century Gothic" charset="0"/>
                </a:rPr>
                <a:t>Final Report</a:t>
              </a:r>
            </a:p>
          </p:txBody>
        </p:sp>
        <p:sp>
          <p:nvSpPr>
            <p:cNvPr id="38" name="Triangle 37">
              <a:extLst>
                <a:ext uri="{FF2B5EF4-FFF2-40B4-BE49-F238E27FC236}">
                  <a16:creationId xmlns:a16="http://schemas.microsoft.com/office/drawing/2014/main" id="{E1ADF004-F198-AF47-BFB3-F5AA675E0EB2}"/>
                </a:ext>
              </a:extLst>
            </p:cNvPr>
            <p:cNvSpPr>
              <a:spLocks noChangeAspect="1"/>
            </p:cNvSpPr>
            <p:nvPr/>
          </p:nvSpPr>
          <p:spPr>
            <a:xfrm>
              <a:off x="11450546" y="1279397"/>
              <a:ext cx="209838" cy="137160"/>
            </a:xfrm>
            <a:prstGeom prs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9" name="Rounded Rectangle 38">
            <a:extLst>
              <a:ext uri="{FF2B5EF4-FFF2-40B4-BE49-F238E27FC236}">
                <a16:creationId xmlns:a16="http://schemas.microsoft.com/office/drawing/2014/main" id="{4334D6E7-9C1E-9940-92FF-0DE9E145F79A}"/>
              </a:ext>
            </a:extLst>
          </p:cNvPr>
          <p:cNvSpPr/>
          <p:nvPr/>
        </p:nvSpPr>
        <p:spPr>
          <a:xfrm>
            <a:off x="1400846" y="2969185"/>
            <a:ext cx="3084002" cy="260770"/>
          </a:xfrm>
          <a:prstGeom prst="roundRect">
            <a:avLst/>
          </a:prstGeom>
          <a:solidFill>
            <a:schemeClr val="bg1"/>
          </a:solidFill>
          <a:ln w="28575">
            <a:solidFill>
              <a:srgbClr val="00B05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Century Gothic" charset="0"/>
                <a:ea typeface="Century Gothic" charset="0"/>
                <a:cs typeface="Century Gothic" charset="0"/>
              </a:rPr>
              <a:t>Task 2</a:t>
            </a:r>
          </a:p>
        </p:txBody>
      </p:sp>
      <p:sp>
        <p:nvSpPr>
          <p:cNvPr id="40" name="Rounded Rectangle 39">
            <a:extLst>
              <a:ext uri="{FF2B5EF4-FFF2-40B4-BE49-F238E27FC236}">
                <a16:creationId xmlns:a16="http://schemas.microsoft.com/office/drawing/2014/main" id="{C93C772D-EEB5-2746-80E9-5D80874CCD13}"/>
              </a:ext>
            </a:extLst>
          </p:cNvPr>
          <p:cNvSpPr/>
          <p:nvPr/>
        </p:nvSpPr>
        <p:spPr>
          <a:xfrm>
            <a:off x="4994131" y="3777627"/>
            <a:ext cx="1273286" cy="1037042"/>
          </a:xfrm>
          <a:prstGeom prst="roundRect">
            <a:avLst/>
          </a:prstGeom>
          <a:solidFill>
            <a:schemeClr val="bg1"/>
          </a:solidFill>
          <a:ln w="28575">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Century Gothic" charset="0"/>
                <a:ea typeface="Century Gothic" charset="0"/>
                <a:cs typeface="Century Gothic" charset="0"/>
              </a:rPr>
              <a:t>Task 2</a:t>
            </a:r>
          </a:p>
        </p:txBody>
      </p:sp>
      <p:sp>
        <p:nvSpPr>
          <p:cNvPr id="41" name="Rounded Rectangle 40">
            <a:extLst>
              <a:ext uri="{FF2B5EF4-FFF2-40B4-BE49-F238E27FC236}">
                <a16:creationId xmlns:a16="http://schemas.microsoft.com/office/drawing/2014/main" id="{958130DD-B37D-7A4F-8BED-F2BF801A362A}"/>
              </a:ext>
            </a:extLst>
          </p:cNvPr>
          <p:cNvSpPr/>
          <p:nvPr/>
        </p:nvSpPr>
        <p:spPr>
          <a:xfrm>
            <a:off x="7512690" y="4586068"/>
            <a:ext cx="1066471" cy="508126"/>
          </a:xfrm>
          <a:prstGeom prst="roundRect">
            <a:avLst/>
          </a:prstGeom>
          <a:solidFill>
            <a:schemeClr val="bg1"/>
          </a:solidFill>
          <a:ln w="28575">
            <a:solidFill>
              <a:schemeClr val="accent4">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Century Gothic" charset="0"/>
                <a:ea typeface="Century Gothic" charset="0"/>
                <a:cs typeface="Century Gothic" charset="0"/>
              </a:rPr>
              <a:t>Task 2</a:t>
            </a:r>
          </a:p>
        </p:txBody>
      </p:sp>
      <p:sp>
        <p:nvSpPr>
          <p:cNvPr id="42" name="Rounded Rectangle 41">
            <a:extLst>
              <a:ext uri="{FF2B5EF4-FFF2-40B4-BE49-F238E27FC236}">
                <a16:creationId xmlns:a16="http://schemas.microsoft.com/office/drawing/2014/main" id="{67F26C26-0EE2-A14C-8A12-452D016197F1}"/>
              </a:ext>
            </a:extLst>
          </p:cNvPr>
          <p:cNvSpPr/>
          <p:nvPr/>
        </p:nvSpPr>
        <p:spPr>
          <a:xfrm>
            <a:off x="10095997" y="5570749"/>
            <a:ext cx="1467743" cy="228600"/>
          </a:xfrm>
          <a:prstGeom prst="roundRect">
            <a:avLst/>
          </a:prstGeom>
          <a:solidFill>
            <a:schemeClr val="bg1"/>
          </a:solidFill>
          <a:ln w="28575">
            <a:solidFill>
              <a:schemeClr val="accent3">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Century Gothic" charset="0"/>
                <a:ea typeface="Century Gothic" charset="0"/>
                <a:cs typeface="Century Gothic" charset="0"/>
              </a:rPr>
              <a:t>Task 2</a:t>
            </a:r>
          </a:p>
        </p:txBody>
      </p:sp>
      <p:sp>
        <p:nvSpPr>
          <p:cNvPr id="43" name="Rounded Rectangle 42">
            <a:extLst>
              <a:ext uri="{FF2B5EF4-FFF2-40B4-BE49-F238E27FC236}">
                <a16:creationId xmlns:a16="http://schemas.microsoft.com/office/drawing/2014/main" id="{4FBE19D5-E070-D748-A43F-6A6E80A751D9}"/>
              </a:ext>
            </a:extLst>
          </p:cNvPr>
          <p:cNvSpPr/>
          <p:nvPr/>
        </p:nvSpPr>
        <p:spPr>
          <a:xfrm>
            <a:off x="763054" y="2553665"/>
            <a:ext cx="1571211" cy="239899"/>
          </a:xfrm>
          <a:prstGeom prst="roundRect">
            <a:avLst/>
          </a:prstGeom>
          <a:solidFill>
            <a:schemeClr val="bg1"/>
          </a:solidFill>
          <a:ln w="28575">
            <a:solidFill>
              <a:srgbClr val="00B05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Century Gothic" charset="0"/>
                <a:ea typeface="Century Gothic" charset="0"/>
                <a:cs typeface="Century Gothic" charset="0"/>
              </a:rPr>
              <a:t>Task 1</a:t>
            </a:r>
          </a:p>
        </p:txBody>
      </p:sp>
      <p:sp>
        <p:nvSpPr>
          <p:cNvPr id="44" name="Rounded Rectangle 43">
            <a:extLst>
              <a:ext uri="{FF2B5EF4-FFF2-40B4-BE49-F238E27FC236}">
                <a16:creationId xmlns:a16="http://schemas.microsoft.com/office/drawing/2014/main" id="{386FBEC3-2EB7-8C46-8788-E15B10FD6D58}"/>
              </a:ext>
            </a:extLst>
          </p:cNvPr>
          <p:cNvSpPr/>
          <p:nvPr/>
        </p:nvSpPr>
        <p:spPr>
          <a:xfrm>
            <a:off x="4543517" y="3373405"/>
            <a:ext cx="2006435" cy="244733"/>
          </a:xfrm>
          <a:prstGeom prst="roundRect">
            <a:avLst/>
          </a:prstGeom>
          <a:solidFill>
            <a:schemeClr val="bg1"/>
          </a:solidFill>
          <a:ln w="28575">
            <a:solidFill>
              <a:schemeClr val="tx2">
                <a:lumMod val="60000"/>
                <a:lumOff val="4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Century Gothic" charset="0"/>
                <a:ea typeface="Century Gothic" charset="0"/>
                <a:cs typeface="Century Gothic" charset="0"/>
              </a:rPr>
              <a:t>Task 1</a:t>
            </a:r>
          </a:p>
        </p:txBody>
      </p:sp>
      <p:sp>
        <p:nvSpPr>
          <p:cNvPr id="46" name="Rounded Rectangle 45">
            <a:extLst>
              <a:ext uri="{FF2B5EF4-FFF2-40B4-BE49-F238E27FC236}">
                <a16:creationId xmlns:a16="http://schemas.microsoft.com/office/drawing/2014/main" id="{C8CBB2AF-84CD-2540-8DB2-778AAD09FAD4}"/>
              </a:ext>
            </a:extLst>
          </p:cNvPr>
          <p:cNvSpPr/>
          <p:nvPr/>
        </p:nvSpPr>
        <p:spPr>
          <a:xfrm>
            <a:off x="6675445" y="3978892"/>
            <a:ext cx="2967268" cy="431556"/>
          </a:xfrm>
          <a:prstGeom prst="roundRect">
            <a:avLst/>
          </a:prstGeom>
          <a:solidFill>
            <a:schemeClr val="bg1"/>
          </a:solidFill>
          <a:ln w="28575">
            <a:solidFill>
              <a:schemeClr val="accent4">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Century Gothic" charset="0"/>
                <a:ea typeface="Century Gothic" charset="0"/>
                <a:cs typeface="Century Gothic" charset="0"/>
              </a:rPr>
              <a:t>Task 1</a:t>
            </a:r>
          </a:p>
        </p:txBody>
      </p:sp>
      <p:sp>
        <p:nvSpPr>
          <p:cNvPr id="47" name="Rounded Rectangle 46">
            <a:extLst>
              <a:ext uri="{FF2B5EF4-FFF2-40B4-BE49-F238E27FC236}">
                <a16:creationId xmlns:a16="http://schemas.microsoft.com/office/drawing/2014/main" id="{198FF1E9-023A-4C41-8C43-EE08A869E5B7}"/>
              </a:ext>
            </a:extLst>
          </p:cNvPr>
          <p:cNvSpPr/>
          <p:nvPr/>
        </p:nvSpPr>
        <p:spPr>
          <a:xfrm>
            <a:off x="9655180" y="4990290"/>
            <a:ext cx="1481689" cy="404840"/>
          </a:xfrm>
          <a:prstGeom prst="roundRect">
            <a:avLst/>
          </a:prstGeom>
          <a:solidFill>
            <a:schemeClr val="bg1"/>
          </a:solidFill>
          <a:ln w="28575">
            <a:solidFill>
              <a:schemeClr val="accent3">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Century Gothic" charset="0"/>
                <a:ea typeface="Century Gothic" charset="0"/>
                <a:cs typeface="Century Gothic" charset="0"/>
              </a:rPr>
              <a:t>Task 1</a:t>
            </a:r>
          </a:p>
        </p:txBody>
      </p:sp>
      <p:sp>
        <p:nvSpPr>
          <p:cNvPr id="48" name="Rounded Rectangle 47">
            <a:extLst>
              <a:ext uri="{FF2B5EF4-FFF2-40B4-BE49-F238E27FC236}">
                <a16:creationId xmlns:a16="http://schemas.microsoft.com/office/drawing/2014/main" id="{1E1EFA8C-DA8C-DA4D-8861-5726E604C060}"/>
              </a:ext>
            </a:extLst>
          </p:cNvPr>
          <p:cNvSpPr/>
          <p:nvPr/>
        </p:nvSpPr>
        <p:spPr>
          <a:xfrm>
            <a:off x="8308907" y="5193559"/>
            <a:ext cx="1066471" cy="861240"/>
          </a:xfrm>
          <a:prstGeom prst="roundRect">
            <a:avLst/>
          </a:prstGeom>
          <a:solidFill>
            <a:schemeClr val="bg1"/>
          </a:solidFill>
          <a:ln w="28575">
            <a:solidFill>
              <a:schemeClr val="accent4">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a:solidFill>
                  <a:schemeClr val="tx1"/>
                </a:solidFill>
                <a:latin typeface="Century Gothic" charset="0"/>
                <a:ea typeface="Century Gothic" charset="0"/>
                <a:cs typeface="Century Gothic" charset="0"/>
              </a:rPr>
              <a:t>Task 3</a:t>
            </a:r>
            <a:endParaRPr lang="en-US" sz="1000" dirty="0">
              <a:solidFill>
                <a:schemeClr val="tx1"/>
              </a:solidFill>
              <a:latin typeface="Century Gothic" charset="0"/>
              <a:ea typeface="Century Gothic" charset="0"/>
              <a:cs typeface="Century Gothic" charset="0"/>
            </a:endParaRPr>
          </a:p>
        </p:txBody>
      </p:sp>
      <p:sp>
        <p:nvSpPr>
          <p:cNvPr id="49" name="Rounded Rectangle 48">
            <a:extLst>
              <a:ext uri="{FF2B5EF4-FFF2-40B4-BE49-F238E27FC236}">
                <a16:creationId xmlns:a16="http://schemas.microsoft.com/office/drawing/2014/main" id="{FA60CB92-965A-BF4F-8FCF-7143877261A6}"/>
              </a:ext>
            </a:extLst>
          </p:cNvPr>
          <p:cNvSpPr/>
          <p:nvPr/>
        </p:nvSpPr>
        <p:spPr>
          <a:xfrm>
            <a:off x="1745947" y="3402928"/>
            <a:ext cx="1747194" cy="795762"/>
          </a:xfrm>
          <a:prstGeom prst="roundRect">
            <a:avLst/>
          </a:prstGeom>
          <a:solidFill>
            <a:schemeClr val="bg1"/>
          </a:solidFill>
          <a:ln w="28575">
            <a:solidFill>
              <a:srgbClr val="00B05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Century Gothic" charset="0"/>
                <a:ea typeface="Century Gothic" charset="0"/>
                <a:cs typeface="Century Gothic" charset="0"/>
              </a:rPr>
              <a:t>Task 3</a:t>
            </a:r>
          </a:p>
        </p:txBody>
      </p:sp>
      <p:sp>
        <p:nvSpPr>
          <p:cNvPr id="57" name="TextBox 56">
            <a:extLst>
              <a:ext uri="{FF2B5EF4-FFF2-40B4-BE49-F238E27FC236}">
                <a16:creationId xmlns:a16="http://schemas.microsoft.com/office/drawing/2014/main" id="{DBE1F2BB-FB55-0943-ADED-C3CD9E133DD7}"/>
              </a:ext>
            </a:extLst>
          </p:cNvPr>
          <p:cNvSpPr txBox="1"/>
          <p:nvPr/>
        </p:nvSpPr>
        <p:spPr>
          <a:xfrm>
            <a:off x="367748" y="-15579"/>
            <a:ext cx="1776448" cy="461665"/>
          </a:xfrm>
          <a:prstGeom prst="rect">
            <a:avLst/>
          </a:prstGeom>
          <a:noFill/>
        </p:spPr>
        <p:txBody>
          <a:bodyPr wrap="none" rtlCol="0">
            <a:spAutoFit/>
          </a:bodyPr>
          <a:lstStyle/>
          <a:p>
            <a:r>
              <a:rPr lang="en-US" sz="2400" dirty="0">
                <a:solidFill>
                  <a:schemeClr val="tx1">
                    <a:lumMod val="65000"/>
                    <a:lumOff val="35000"/>
                  </a:schemeClr>
                </a:solidFill>
                <a:latin typeface="Century Gothic" panose="020B0502020202020204" pitchFamily="34" charset="0"/>
              </a:rPr>
              <a:t>4. TIMELINE</a:t>
            </a:r>
          </a:p>
        </p:txBody>
      </p:sp>
    </p:spTree>
    <p:extLst>
      <p:ext uri="{BB962C8B-B14F-4D97-AF65-F5344CB8AC3E}">
        <p14:creationId xmlns:p14="http://schemas.microsoft.com/office/powerpoint/2010/main" val="1521696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COMMUNICATION REQUIREMENTS</a:t>
            </a:r>
          </a:p>
        </p:txBody>
      </p:sp>
      <p:graphicFrame>
        <p:nvGraphicFramePr>
          <p:cNvPr id="2" name="Table 1">
            <a:extLst>
              <a:ext uri="{FF2B5EF4-FFF2-40B4-BE49-F238E27FC236}">
                <a16:creationId xmlns:a16="http://schemas.microsoft.com/office/drawing/2014/main" id="{EBE8B259-D2F6-6A40-B180-806089994CF6}"/>
              </a:ext>
            </a:extLst>
          </p:cNvPr>
          <p:cNvGraphicFramePr>
            <a:graphicFrameLocks noGrp="1"/>
          </p:cNvGraphicFramePr>
          <p:nvPr/>
        </p:nvGraphicFramePr>
        <p:xfrm>
          <a:off x="467181" y="793238"/>
          <a:ext cx="11400356" cy="5464450"/>
        </p:xfrm>
        <a:graphic>
          <a:graphicData uri="http://schemas.openxmlformats.org/drawingml/2006/table">
            <a:tbl>
              <a:tblPr firstRow="1" firstCol="1" bandRow="1">
                <a:tableStyleId>{5C22544A-7EE6-4342-B048-85BDC9FD1C3A}</a:tableStyleId>
              </a:tblPr>
              <a:tblGrid>
                <a:gridCol w="1282961">
                  <a:extLst>
                    <a:ext uri="{9D8B030D-6E8A-4147-A177-3AD203B41FA5}">
                      <a16:colId xmlns:a16="http://schemas.microsoft.com/office/drawing/2014/main" val="2526477281"/>
                    </a:ext>
                  </a:extLst>
                </a:gridCol>
                <a:gridCol w="2212258">
                  <a:extLst>
                    <a:ext uri="{9D8B030D-6E8A-4147-A177-3AD203B41FA5}">
                      <a16:colId xmlns:a16="http://schemas.microsoft.com/office/drawing/2014/main" val="2775163000"/>
                    </a:ext>
                  </a:extLst>
                </a:gridCol>
                <a:gridCol w="1337187">
                  <a:extLst>
                    <a:ext uri="{9D8B030D-6E8A-4147-A177-3AD203B41FA5}">
                      <a16:colId xmlns:a16="http://schemas.microsoft.com/office/drawing/2014/main" val="411876490"/>
                    </a:ext>
                  </a:extLst>
                </a:gridCol>
                <a:gridCol w="1199536">
                  <a:extLst>
                    <a:ext uri="{9D8B030D-6E8A-4147-A177-3AD203B41FA5}">
                      <a16:colId xmlns:a16="http://schemas.microsoft.com/office/drawing/2014/main" val="86417318"/>
                    </a:ext>
                  </a:extLst>
                </a:gridCol>
                <a:gridCol w="1307690">
                  <a:extLst>
                    <a:ext uri="{9D8B030D-6E8A-4147-A177-3AD203B41FA5}">
                      <a16:colId xmlns:a16="http://schemas.microsoft.com/office/drawing/2014/main" val="1508945906"/>
                    </a:ext>
                  </a:extLst>
                </a:gridCol>
                <a:gridCol w="1237996">
                  <a:extLst>
                    <a:ext uri="{9D8B030D-6E8A-4147-A177-3AD203B41FA5}">
                      <a16:colId xmlns:a16="http://schemas.microsoft.com/office/drawing/2014/main" val="1721117559"/>
                    </a:ext>
                  </a:extLst>
                </a:gridCol>
                <a:gridCol w="1411364">
                  <a:extLst>
                    <a:ext uri="{9D8B030D-6E8A-4147-A177-3AD203B41FA5}">
                      <a16:colId xmlns:a16="http://schemas.microsoft.com/office/drawing/2014/main" val="4140741584"/>
                    </a:ext>
                  </a:extLst>
                </a:gridCol>
                <a:gridCol w="1411364">
                  <a:extLst>
                    <a:ext uri="{9D8B030D-6E8A-4147-A177-3AD203B41FA5}">
                      <a16:colId xmlns:a16="http://schemas.microsoft.com/office/drawing/2014/main" val="2670963938"/>
                    </a:ext>
                  </a:extLst>
                </a:gridCol>
              </a:tblGrid>
              <a:tr h="425962">
                <a:tc>
                  <a:txBody>
                    <a:bodyPr/>
                    <a:lstStyle/>
                    <a:p>
                      <a:pPr marL="0" marR="0">
                        <a:lnSpc>
                          <a:spcPct val="107000"/>
                        </a:lnSpc>
                        <a:spcBef>
                          <a:spcPts val="300"/>
                        </a:spcBef>
                        <a:spcAft>
                          <a:spcPts val="300"/>
                        </a:spcAft>
                      </a:pPr>
                      <a:r>
                        <a:rPr lang="en-US" sz="900" b="0" dirty="0">
                          <a:solidFill>
                            <a:schemeClr val="tx1"/>
                          </a:solidFill>
                          <a:effectLst/>
                          <a:latin typeface="Century Gothic" panose="020B0502020202020204" pitchFamily="34" charset="0"/>
                        </a:rPr>
                        <a:t>TYPE OF COMMUNICATION</a:t>
                      </a:r>
                      <a:endParaRPr lang="en-US" sz="900" b="0" dirty="0">
                        <a:solidFill>
                          <a:schemeClr val="tx1"/>
                        </a:solidFill>
                        <a:effectLst/>
                        <a:latin typeface="Century Gothic" panose="020B0502020202020204" pitchFamily="34" charset="0"/>
                        <a:ea typeface="Times New Roman" panose="02020603050405020304" pitchFamily="18"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CF1C3"/>
                    </a:solidFill>
                  </a:tcPr>
                </a:tc>
                <a:tc>
                  <a:txBody>
                    <a:bodyPr/>
                    <a:lstStyle/>
                    <a:p>
                      <a:pPr marL="0" marR="0">
                        <a:lnSpc>
                          <a:spcPct val="107000"/>
                        </a:lnSpc>
                        <a:spcBef>
                          <a:spcPts val="300"/>
                        </a:spcBef>
                        <a:spcAft>
                          <a:spcPts val="300"/>
                        </a:spcAft>
                      </a:pPr>
                      <a:r>
                        <a:rPr lang="en-US" sz="900" b="0" dirty="0">
                          <a:solidFill>
                            <a:schemeClr val="tx1"/>
                          </a:solidFill>
                          <a:effectLst/>
                          <a:latin typeface="Century Gothic" panose="020B0502020202020204" pitchFamily="34" charset="0"/>
                        </a:rPr>
                        <a:t>OBJECTIVES</a:t>
                      </a:r>
                      <a:endParaRPr lang="en-US" sz="900" b="0" dirty="0">
                        <a:solidFill>
                          <a:schemeClr val="tx1"/>
                        </a:solidFill>
                        <a:effectLst/>
                        <a:latin typeface="Century Gothic" panose="020B0502020202020204" pitchFamily="34" charset="0"/>
                        <a:ea typeface="Times New Roman" panose="02020603050405020304" pitchFamily="18"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85000"/>
                      </a:schemeClr>
                    </a:solidFill>
                  </a:tcPr>
                </a:tc>
                <a:tc>
                  <a:txBody>
                    <a:bodyPr/>
                    <a:lstStyle/>
                    <a:p>
                      <a:pPr marL="0" marR="0">
                        <a:lnSpc>
                          <a:spcPct val="107000"/>
                        </a:lnSpc>
                        <a:spcBef>
                          <a:spcPts val="300"/>
                        </a:spcBef>
                        <a:spcAft>
                          <a:spcPts val="300"/>
                        </a:spcAft>
                      </a:pPr>
                      <a:r>
                        <a:rPr lang="en-US" sz="900" b="0" dirty="0">
                          <a:solidFill>
                            <a:schemeClr val="tx1"/>
                          </a:solidFill>
                          <a:effectLst/>
                          <a:latin typeface="Century Gothic" panose="020B0502020202020204" pitchFamily="34" charset="0"/>
                        </a:rPr>
                        <a:t>METHOD OF COMMUNICATION</a:t>
                      </a:r>
                      <a:endParaRPr lang="en-US" sz="900" b="0" dirty="0">
                        <a:solidFill>
                          <a:schemeClr val="tx1"/>
                        </a:solidFill>
                        <a:effectLst/>
                        <a:latin typeface="Century Gothic" panose="020B0502020202020204" pitchFamily="34" charset="0"/>
                        <a:ea typeface="Times New Roman" panose="02020603050405020304" pitchFamily="18"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tx2">
                        <a:lumMod val="20000"/>
                        <a:lumOff val="80000"/>
                      </a:schemeClr>
                    </a:solidFill>
                  </a:tcPr>
                </a:tc>
                <a:tc>
                  <a:txBody>
                    <a:bodyPr/>
                    <a:lstStyle/>
                    <a:p>
                      <a:pPr marL="0" marR="0">
                        <a:lnSpc>
                          <a:spcPct val="107000"/>
                        </a:lnSpc>
                        <a:spcBef>
                          <a:spcPts val="300"/>
                        </a:spcBef>
                        <a:spcAft>
                          <a:spcPts val="300"/>
                        </a:spcAft>
                      </a:pPr>
                      <a:r>
                        <a:rPr lang="en-US" sz="900" b="0" dirty="0">
                          <a:solidFill>
                            <a:schemeClr val="tx1"/>
                          </a:solidFill>
                          <a:effectLst/>
                          <a:latin typeface="Century Gothic" panose="020B0502020202020204" pitchFamily="34" charset="0"/>
                        </a:rPr>
                        <a:t>FREQUENCY</a:t>
                      </a:r>
                      <a:endParaRPr lang="en-US" sz="900" b="0" dirty="0">
                        <a:solidFill>
                          <a:schemeClr val="tx1"/>
                        </a:solidFill>
                        <a:effectLst/>
                        <a:latin typeface="Century Gothic" panose="020B0502020202020204" pitchFamily="34" charset="0"/>
                        <a:ea typeface="Times New Roman" panose="02020603050405020304" pitchFamily="18"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tx2">
                        <a:lumMod val="20000"/>
                        <a:lumOff val="80000"/>
                      </a:schemeClr>
                    </a:solidFill>
                  </a:tcPr>
                </a:tc>
                <a:tc>
                  <a:txBody>
                    <a:bodyPr/>
                    <a:lstStyle/>
                    <a:p>
                      <a:pPr marL="0" marR="0">
                        <a:lnSpc>
                          <a:spcPct val="107000"/>
                        </a:lnSpc>
                        <a:spcBef>
                          <a:spcPts val="300"/>
                        </a:spcBef>
                        <a:spcAft>
                          <a:spcPts val="300"/>
                        </a:spcAft>
                      </a:pPr>
                      <a:r>
                        <a:rPr lang="en-US" sz="900" b="0" dirty="0">
                          <a:solidFill>
                            <a:schemeClr val="tx1"/>
                          </a:solidFill>
                          <a:effectLst/>
                          <a:latin typeface="Century Gothic" panose="020B0502020202020204" pitchFamily="34" charset="0"/>
                        </a:rPr>
                        <a:t>RECIPIENTS</a:t>
                      </a:r>
                      <a:endParaRPr lang="en-US" sz="900" b="0" dirty="0">
                        <a:solidFill>
                          <a:schemeClr val="tx1"/>
                        </a:solidFill>
                        <a:effectLst/>
                        <a:latin typeface="Century Gothic" panose="020B0502020202020204" pitchFamily="34" charset="0"/>
                        <a:ea typeface="Times New Roman" panose="02020603050405020304" pitchFamily="18"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E9CF9C"/>
                    </a:solidFill>
                  </a:tcPr>
                </a:tc>
                <a:tc>
                  <a:txBody>
                    <a:bodyPr/>
                    <a:lstStyle/>
                    <a:p>
                      <a:pPr marL="0" marR="0">
                        <a:lnSpc>
                          <a:spcPct val="107000"/>
                        </a:lnSpc>
                        <a:spcBef>
                          <a:spcPts val="300"/>
                        </a:spcBef>
                        <a:spcAft>
                          <a:spcPts val="300"/>
                        </a:spcAft>
                      </a:pPr>
                      <a:r>
                        <a:rPr lang="en-US" sz="900" b="0" dirty="0">
                          <a:solidFill>
                            <a:schemeClr val="tx1"/>
                          </a:solidFill>
                          <a:effectLst/>
                          <a:latin typeface="Century Gothic" panose="020B0502020202020204" pitchFamily="34" charset="0"/>
                        </a:rPr>
                        <a:t>PERSON RESPONSIBLE</a:t>
                      </a:r>
                      <a:endParaRPr lang="en-US" sz="900" b="0" dirty="0">
                        <a:solidFill>
                          <a:schemeClr val="tx1"/>
                        </a:solidFill>
                        <a:effectLst/>
                        <a:latin typeface="Century Gothic" panose="020B0502020202020204" pitchFamily="34" charset="0"/>
                        <a:ea typeface="Times New Roman" panose="02020603050405020304" pitchFamily="18"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E9CF9C"/>
                    </a:solidFill>
                  </a:tcPr>
                </a:tc>
                <a:tc>
                  <a:txBody>
                    <a:bodyPr/>
                    <a:lstStyle/>
                    <a:p>
                      <a:pPr marL="0" marR="0">
                        <a:lnSpc>
                          <a:spcPct val="107000"/>
                        </a:lnSpc>
                        <a:spcBef>
                          <a:spcPts val="300"/>
                        </a:spcBef>
                        <a:spcAft>
                          <a:spcPts val="300"/>
                        </a:spcAft>
                      </a:pPr>
                      <a:r>
                        <a:rPr lang="en-US" sz="900" b="0" dirty="0">
                          <a:solidFill>
                            <a:schemeClr val="tx1"/>
                          </a:solidFill>
                          <a:effectLst/>
                          <a:latin typeface="Century Gothic" panose="020B0502020202020204" pitchFamily="34" charset="0"/>
                        </a:rPr>
                        <a:t>DELIVERABLE</a:t>
                      </a:r>
                      <a:endParaRPr lang="en-US" sz="900" b="0" dirty="0">
                        <a:solidFill>
                          <a:schemeClr val="tx1"/>
                        </a:solidFill>
                        <a:effectLst/>
                        <a:latin typeface="Century Gothic" panose="020B0502020202020204" pitchFamily="34" charset="0"/>
                        <a:ea typeface="Times New Roman" panose="02020603050405020304" pitchFamily="18"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85000"/>
                      </a:schemeClr>
                    </a:solidFill>
                  </a:tcPr>
                </a:tc>
                <a:tc>
                  <a:txBody>
                    <a:bodyPr/>
                    <a:lstStyle/>
                    <a:p>
                      <a:pPr marL="0" marR="0">
                        <a:lnSpc>
                          <a:spcPct val="107000"/>
                        </a:lnSpc>
                        <a:spcBef>
                          <a:spcPts val="300"/>
                        </a:spcBef>
                        <a:spcAft>
                          <a:spcPts val="300"/>
                        </a:spcAft>
                      </a:pPr>
                      <a:r>
                        <a:rPr lang="en-US" sz="900" b="0" dirty="0">
                          <a:solidFill>
                            <a:schemeClr val="tx1"/>
                          </a:solidFill>
                          <a:effectLst/>
                          <a:latin typeface="Century Gothic" panose="020B0502020202020204" pitchFamily="34" charset="0"/>
                        </a:rPr>
                        <a:t>FORMAT</a:t>
                      </a:r>
                      <a:endParaRPr lang="en-US" sz="900" b="0" dirty="0">
                        <a:solidFill>
                          <a:schemeClr val="tx1"/>
                        </a:solidFill>
                        <a:effectLst/>
                        <a:latin typeface="Century Gothic" panose="020B0502020202020204" pitchFamily="34" charset="0"/>
                        <a:ea typeface="Times New Roman" panose="02020603050405020304" pitchFamily="18"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858849445"/>
                  </a:ext>
                </a:extLst>
              </a:tr>
              <a:tr h="1259622">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CF8E4"/>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9F9F9"/>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7F9FB"/>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7F9FB"/>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CF1C3"/>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CF1C3"/>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553410537"/>
                  </a:ext>
                </a:extLst>
              </a:tr>
              <a:tr h="1259622">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CF8E4"/>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9F9F9"/>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7F9FB"/>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7F9FB"/>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CF1C3"/>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CF1C3"/>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647386508"/>
                  </a:ext>
                </a:extLst>
              </a:tr>
              <a:tr h="1259622">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CF8E4"/>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9F9F9"/>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7F9FB"/>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7F9FB"/>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CF1C3"/>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CF1C3"/>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296771038"/>
                  </a:ext>
                </a:extLst>
              </a:tr>
              <a:tr h="1259622">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CF8E4"/>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9F9F9"/>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7F9FB"/>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7F9FB"/>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CF1C3"/>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FCF1C3"/>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50992" marR="50992"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06159624"/>
                  </a:ext>
                </a:extLst>
              </a:tr>
            </a:tbl>
          </a:graphicData>
        </a:graphic>
      </p:graphicFrame>
      <p:pic>
        <p:nvPicPr>
          <p:cNvPr id="3074" name="Picture 2">
            <a:extLst>
              <a:ext uri="{FF2B5EF4-FFF2-40B4-BE49-F238E27FC236}">
                <a16:creationId xmlns:a16="http://schemas.microsoft.com/office/drawing/2014/main" id="{AE8C0A00-A0EB-FF4A-A45F-03AA71D60A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44981" y="5246934"/>
            <a:ext cx="879838" cy="87983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3AD2FD51-2F44-384B-81AA-7C20A99847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45573" y="5696446"/>
            <a:ext cx="448802" cy="44647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9EC8FFA2-C196-9447-8F59-BB433822E6E9}"/>
              </a:ext>
            </a:extLst>
          </p:cNvPr>
          <p:cNvSpPr txBox="1"/>
          <p:nvPr/>
        </p:nvSpPr>
        <p:spPr>
          <a:xfrm>
            <a:off x="367748" y="248400"/>
            <a:ext cx="5567550" cy="461665"/>
          </a:xfrm>
          <a:prstGeom prst="rect">
            <a:avLst/>
          </a:prstGeom>
          <a:noFill/>
        </p:spPr>
        <p:txBody>
          <a:bodyPr wrap="none" rtlCol="0">
            <a:spAutoFit/>
          </a:bodyPr>
          <a:lstStyle/>
          <a:p>
            <a:r>
              <a:rPr lang="en-US" sz="2400" dirty="0">
                <a:solidFill>
                  <a:schemeClr val="tx1">
                    <a:lumMod val="65000"/>
                    <a:lumOff val="35000"/>
                  </a:schemeClr>
                </a:solidFill>
                <a:latin typeface="Century Gothic" panose="020B0502020202020204" pitchFamily="34" charset="0"/>
              </a:rPr>
              <a:t>5. COMMUNICATION REQUIREMENTS</a:t>
            </a:r>
          </a:p>
        </p:txBody>
      </p:sp>
    </p:spTree>
    <p:extLst>
      <p:ext uri="{BB962C8B-B14F-4D97-AF65-F5344CB8AC3E}">
        <p14:creationId xmlns:p14="http://schemas.microsoft.com/office/powerpoint/2010/main" val="12563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hape&#10;&#10;Description automatically generated">
            <a:extLst>
              <a:ext uri="{FF2B5EF4-FFF2-40B4-BE49-F238E27FC236}">
                <a16:creationId xmlns:a16="http://schemas.microsoft.com/office/drawing/2014/main" id="{94F243D9-B88A-0444-BA53-3203F72C0112}"/>
              </a:ext>
            </a:extLst>
          </p:cNvPr>
          <p:cNvPicPr>
            <a:picLocks noChangeAspect="1"/>
          </p:cNvPicPr>
          <p:nvPr/>
        </p:nvPicPr>
        <p:blipFill>
          <a:blip r:embed="rId3">
            <a:alphaModFix amt="60000"/>
          </a:blip>
          <a:stretch>
            <a:fillRect/>
          </a:stretch>
        </p:blipFill>
        <p:spPr>
          <a:xfrm>
            <a:off x="7193641" y="-198805"/>
            <a:ext cx="4997547" cy="6042008"/>
          </a:xfrm>
          <a:prstGeom prst="rect">
            <a:avLst/>
          </a:prstGeom>
        </p:spPr>
      </p:pic>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38" name="TextBox 37">
            <a:extLst>
              <a:ext uri="{FF2B5EF4-FFF2-40B4-BE49-F238E27FC236}">
                <a16:creationId xmlns:a16="http://schemas.microsoft.com/office/drawing/2014/main" id="{A6C4B9E8-80D7-0E4C-98A0-080138C4551C}"/>
              </a:ext>
            </a:extLst>
          </p:cNvPr>
          <p:cNvSpPr txBox="1"/>
          <p:nvPr/>
        </p:nvSpPr>
        <p:spPr>
          <a:xfrm>
            <a:off x="367748" y="248400"/>
            <a:ext cx="3405099" cy="461665"/>
          </a:xfrm>
          <a:prstGeom prst="rect">
            <a:avLst/>
          </a:prstGeom>
          <a:noFill/>
        </p:spPr>
        <p:txBody>
          <a:bodyPr wrap="none" rtlCol="0">
            <a:spAutoFit/>
          </a:bodyPr>
          <a:lstStyle/>
          <a:p>
            <a:r>
              <a:rPr lang="en-US" sz="2400" dirty="0">
                <a:solidFill>
                  <a:schemeClr val="tx1">
                    <a:lumMod val="65000"/>
                    <a:lumOff val="35000"/>
                  </a:schemeClr>
                </a:solidFill>
                <a:latin typeface="Century Gothic" panose="020B0502020202020204" pitchFamily="34" charset="0"/>
              </a:rPr>
              <a:t>6. RISK MANAGEMENT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RISK MANAGEMENT</a:t>
            </a:r>
            <a:endParaRPr lang="en-US" dirty="0">
              <a:solidFill>
                <a:schemeClr val="bg1"/>
              </a:solidFill>
              <a:latin typeface="Century Gothic" panose="020B0502020202020204" pitchFamily="34" charset="0"/>
              <a:ea typeface="Arial" charset="0"/>
              <a:cs typeface="Arial" charset="0"/>
            </a:endParaRPr>
          </a:p>
        </p:txBody>
      </p:sp>
      <p:graphicFrame>
        <p:nvGraphicFramePr>
          <p:cNvPr id="8" name="Table 3">
            <a:extLst>
              <a:ext uri="{FF2B5EF4-FFF2-40B4-BE49-F238E27FC236}">
                <a16:creationId xmlns:a16="http://schemas.microsoft.com/office/drawing/2014/main" id="{5C6D981B-418F-2442-8DD3-2B90A3DAEA95}"/>
              </a:ext>
            </a:extLst>
          </p:cNvPr>
          <p:cNvGraphicFramePr>
            <a:graphicFrameLocks noGrp="1"/>
          </p:cNvGraphicFramePr>
          <p:nvPr>
            <p:extLst>
              <p:ext uri="{D42A27DB-BD31-4B8C-83A1-F6EECF244321}">
                <p14:modId xmlns:p14="http://schemas.microsoft.com/office/powerpoint/2010/main" val="848530207"/>
              </p:ext>
            </p:extLst>
          </p:nvPr>
        </p:nvGraphicFramePr>
        <p:xfrm>
          <a:off x="492908" y="1014797"/>
          <a:ext cx="11254331" cy="4914514"/>
        </p:xfrm>
        <a:graphic>
          <a:graphicData uri="http://schemas.openxmlformats.org/drawingml/2006/table">
            <a:tbl>
              <a:tblPr firstRow="1" bandRow="1">
                <a:tableStyleId>{5C22544A-7EE6-4342-B048-85BDC9FD1C3A}</a:tableStyleId>
              </a:tblPr>
              <a:tblGrid>
                <a:gridCol w="2775871">
                  <a:extLst>
                    <a:ext uri="{9D8B030D-6E8A-4147-A177-3AD203B41FA5}">
                      <a16:colId xmlns:a16="http://schemas.microsoft.com/office/drawing/2014/main" val="1831993778"/>
                    </a:ext>
                  </a:extLst>
                </a:gridCol>
                <a:gridCol w="1939517">
                  <a:extLst>
                    <a:ext uri="{9D8B030D-6E8A-4147-A177-3AD203B41FA5}">
                      <a16:colId xmlns:a16="http://schemas.microsoft.com/office/drawing/2014/main" val="1730307389"/>
                    </a:ext>
                  </a:extLst>
                </a:gridCol>
                <a:gridCol w="6538943">
                  <a:extLst>
                    <a:ext uri="{9D8B030D-6E8A-4147-A177-3AD203B41FA5}">
                      <a16:colId xmlns:a16="http://schemas.microsoft.com/office/drawing/2014/main" val="3147615788"/>
                    </a:ext>
                  </a:extLst>
                </a:gridCol>
              </a:tblGrid>
              <a:tr h="307009">
                <a:tc>
                  <a:txBody>
                    <a:bodyPr/>
                    <a:lstStyle/>
                    <a:p>
                      <a:pPr algn="ctr"/>
                      <a:r>
                        <a:rPr lang="en-US" sz="1000" dirty="0">
                          <a:latin typeface="Century Gothic" panose="020B0502020202020204" pitchFamily="34" charset="0"/>
                        </a:rPr>
                        <a:t>POSSIBLE RISKS</a:t>
                      </a:r>
                    </a:p>
                  </a:txBody>
                  <a:tcPr anchor="ctr">
                    <a:solidFill>
                      <a:schemeClr val="tx2">
                        <a:lumMod val="75000"/>
                      </a:schemeClr>
                    </a:solidFill>
                  </a:tcPr>
                </a:tc>
                <a:tc>
                  <a:txBody>
                    <a:bodyPr/>
                    <a:lstStyle/>
                    <a:p>
                      <a:pPr algn="ctr"/>
                      <a:r>
                        <a:rPr lang="en-US" sz="1000" dirty="0">
                          <a:latin typeface="Century Gothic" panose="020B0502020202020204" pitchFamily="34" charset="0"/>
                        </a:rPr>
                        <a:t>RISK RATING</a:t>
                      </a:r>
                    </a:p>
                  </a:txBody>
                  <a:tcPr anchor="ctr">
                    <a:solidFill>
                      <a:schemeClr val="tx2">
                        <a:lumMod val="75000"/>
                      </a:schemeClr>
                    </a:solidFill>
                  </a:tcPr>
                </a:tc>
                <a:tc>
                  <a:txBody>
                    <a:bodyPr/>
                    <a:lstStyle/>
                    <a:p>
                      <a:pPr algn="ctr"/>
                      <a:r>
                        <a:rPr lang="en-US" sz="1000" dirty="0">
                          <a:latin typeface="Century Gothic" panose="020B0502020202020204" pitchFamily="34" charset="0"/>
                        </a:rPr>
                        <a:t>MITIGATION PLAN</a:t>
                      </a:r>
                    </a:p>
                  </a:txBody>
                  <a:tcPr anchor="ctr">
                    <a:solidFill>
                      <a:schemeClr val="tx2">
                        <a:lumMod val="75000"/>
                      </a:schemeClr>
                    </a:solidFill>
                  </a:tcPr>
                </a:tc>
                <a:extLst>
                  <a:ext uri="{0D108BD9-81ED-4DB2-BD59-A6C34878D82A}">
                    <a16:rowId xmlns:a16="http://schemas.microsoft.com/office/drawing/2014/main" val="1393381113"/>
                  </a:ext>
                </a:extLst>
              </a:tr>
              <a:tr h="921501">
                <a:tc>
                  <a:txBody>
                    <a:bodyPr/>
                    <a:lstStyle/>
                    <a:p>
                      <a:pPr algn="ctr"/>
                      <a:r>
                        <a:rPr lang="en-US" sz="1000" dirty="0">
                          <a:latin typeface="Century Gothic" panose="020B0502020202020204" pitchFamily="34" charset="0"/>
                        </a:rPr>
                        <a:t>[RISK 1]</a:t>
                      </a:r>
                    </a:p>
                  </a:txBody>
                  <a:tcPr anchor="ctr"/>
                </a:tc>
                <a:tc>
                  <a:txBody>
                    <a:bodyPr/>
                    <a:lstStyle/>
                    <a:p>
                      <a:endParaRPr lang="en-US" sz="1000" dirty="0">
                        <a:latin typeface="Century Gothic" panose="020B0502020202020204" pitchFamily="34" charset="0"/>
                      </a:endParaRPr>
                    </a:p>
                  </a:txBody>
                  <a:tcPr/>
                </a:tc>
                <a:tc>
                  <a:txBody>
                    <a:bodyPr/>
                    <a:lstStyle/>
                    <a:p>
                      <a:endParaRPr lang="en-US" sz="1000" dirty="0">
                        <a:latin typeface="Century Gothic" panose="020B0502020202020204" pitchFamily="34" charset="0"/>
                      </a:endParaRPr>
                    </a:p>
                  </a:txBody>
                  <a:tcPr/>
                </a:tc>
                <a:extLst>
                  <a:ext uri="{0D108BD9-81ED-4DB2-BD59-A6C34878D82A}">
                    <a16:rowId xmlns:a16="http://schemas.microsoft.com/office/drawing/2014/main" val="4074469785"/>
                  </a:ext>
                </a:extLst>
              </a:tr>
              <a:tr h="921501">
                <a:tc>
                  <a:txBody>
                    <a:bodyPr/>
                    <a:lstStyle/>
                    <a:p>
                      <a:pPr algn="ctr"/>
                      <a:r>
                        <a:rPr lang="en-US" sz="1000" dirty="0">
                          <a:latin typeface="Century Gothic" panose="020B0502020202020204" pitchFamily="34" charset="0"/>
                        </a:rPr>
                        <a:t>[RISK 2]</a:t>
                      </a:r>
                    </a:p>
                  </a:txBody>
                  <a:tcPr anchor="ctr"/>
                </a:tc>
                <a:tc>
                  <a:txBody>
                    <a:bodyPr/>
                    <a:lstStyle/>
                    <a:p>
                      <a:endParaRPr lang="en-US" sz="1000" dirty="0">
                        <a:latin typeface="Century Gothic" panose="020B0502020202020204" pitchFamily="34" charset="0"/>
                      </a:endParaRPr>
                    </a:p>
                  </a:txBody>
                  <a:tcPr/>
                </a:tc>
                <a:tc>
                  <a:txBody>
                    <a:bodyPr/>
                    <a:lstStyle/>
                    <a:p>
                      <a:endParaRPr lang="en-US" sz="1000" dirty="0">
                        <a:latin typeface="Century Gothic" panose="020B0502020202020204" pitchFamily="34" charset="0"/>
                      </a:endParaRPr>
                    </a:p>
                  </a:txBody>
                  <a:tcPr/>
                </a:tc>
                <a:extLst>
                  <a:ext uri="{0D108BD9-81ED-4DB2-BD59-A6C34878D82A}">
                    <a16:rowId xmlns:a16="http://schemas.microsoft.com/office/drawing/2014/main" val="844309393"/>
                  </a:ext>
                </a:extLst>
              </a:tr>
              <a:tr h="921501">
                <a:tc>
                  <a:txBody>
                    <a:bodyPr/>
                    <a:lstStyle/>
                    <a:p>
                      <a:pPr algn="ctr"/>
                      <a:r>
                        <a:rPr lang="en-US" sz="1000" dirty="0">
                          <a:latin typeface="Century Gothic" panose="020B0502020202020204" pitchFamily="34" charset="0"/>
                        </a:rPr>
                        <a:t>[RISK 3]</a:t>
                      </a:r>
                    </a:p>
                  </a:txBody>
                  <a:tcPr anchor="ctr"/>
                </a:tc>
                <a:tc>
                  <a:txBody>
                    <a:bodyPr/>
                    <a:lstStyle/>
                    <a:p>
                      <a:endParaRPr lang="en-US" sz="1000">
                        <a:latin typeface="Century Gothic" panose="020B0502020202020204" pitchFamily="34" charset="0"/>
                      </a:endParaRPr>
                    </a:p>
                  </a:txBody>
                  <a:tcPr/>
                </a:tc>
                <a:tc>
                  <a:txBody>
                    <a:bodyPr/>
                    <a:lstStyle/>
                    <a:p>
                      <a:endParaRPr lang="en-US" sz="1000" dirty="0">
                        <a:latin typeface="Century Gothic" panose="020B0502020202020204" pitchFamily="34" charset="0"/>
                      </a:endParaRPr>
                    </a:p>
                  </a:txBody>
                  <a:tcPr/>
                </a:tc>
                <a:extLst>
                  <a:ext uri="{0D108BD9-81ED-4DB2-BD59-A6C34878D82A}">
                    <a16:rowId xmlns:a16="http://schemas.microsoft.com/office/drawing/2014/main" val="806360159"/>
                  </a:ext>
                </a:extLst>
              </a:tr>
              <a:tr h="92150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latin typeface="Century Gothic" panose="020B0502020202020204" pitchFamily="34" charset="0"/>
                        </a:rPr>
                        <a:t>[RISK 4]</a:t>
                      </a:r>
                    </a:p>
                  </a:txBody>
                  <a:tcPr anchor="ctr"/>
                </a:tc>
                <a:tc>
                  <a:txBody>
                    <a:bodyPr/>
                    <a:lstStyle/>
                    <a:p>
                      <a:endParaRPr lang="en-US" sz="1000" dirty="0">
                        <a:latin typeface="Century Gothic" panose="020B0502020202020204" pitchFamily="34" charset="0"/>
                      </a:endParaRPr>
                    </a:p>
                  </a:txBody>
                  <a:tcPr/>
                </a:tc>
                <a:tc>
                  <a:txBody>
                    <a:bodyPr/>
                    <a:lstStyle/>
                    <a:p>
                      <a:endParaRPr lang="en-US" sz="1000" dirty="0">
                        <a:latin typeface="Century Gothic" panose="020B0502020202020204" pitchFamily="34" charset="0"/>
                      </a:endParaRPr>
                    </a:p>
                  </a:txBody>
                  <a:tcPr/>
                </a:tc>
                <a:extLst>
                  <a:ext uri="{0D108BD9-81ED-4DB2-BD59-A6C34878D82A}">
                    <a16:rowId xmlns:a16="http://schemas.microsoft.com/office/drawing/2014/main" val="214835676"/>
                  </a:ext>
                </a:extLst>
              </a:tr>
              <a:tr h="92150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latin typeface="Century Gothic" panose="020B0502020202020204" pitchFamily="34" charset="0"/>
                        </a:rPr>
                        <a:t>[RISK 5]</a:t>
                      </a:r>
                    </a:p>
                  </a:txBody>
                  <a:tcPr anchor="ctr"/>
                </a:tc>
                <a:tc>
                  <a:txBody>
                    <a:bodyPr/>
                    <a:lstStyle/>
                    <a:p>
                      <a:endParaRPr lang="en-US" sz="1000" dirty="0">
                        <a:latin typeface="Century Gothic" panose="020B0502020202020204" pitchFamily="34" charset="0"/>
                      </a:endParaRPr>
                    </a:p>
                  </a:txBody>
                  <a:tcPr/>
                </a:tc>
                <a:tc>
                  <a:txBody>
                    <a:bodyPr/>
                    <a:lstStyle/>
                    <a:p>
                      <a:endParaRPr lang="en-US" sz="1000" dirty="0">
                        <a:latin typeface="Century Gothic" panose="020B0502020202020204" pitchFamily="34" charset="0"/>
                      </a:endParaRPr>
                    </a:p>
                  </a:txBody>
                  <a:tcPr/>
                </a:tc>
                <a:extLst>
                  <a:ext uri="{0D108BD9-81ED-4DB2-BD59-A6C34878D82A}">
                    <a16:rowId xmlns:a16="http://schemas.microsoft.com/office/drawing/2014/main" val="3035777375"/>
                  </a:ext>
                </a:extLst>
              </a:tr>
            </a:tbl>
          </a:graphicData>
        </a:graphic>
      </p:graphicFrame>
    </p:spTree>
    <p:extLst>
      <p:ext uri="{BB962C8B-B14F-4D97-AF65-F5344CB8AC3E}">
        <p14:creationId xmlns:p14="http://schemas.microsoft.com/office/powerpoint/2010/main" val="995015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descr="Shape&#10;&#10;Description automatically generated">
            <a:extLst>
              <a:ext uri="{FF2B5EF4-FFF2-40B4-BE49-F238E27FC236}">
                <a16:creationId xmlns:a16="http://schemas.microsoft.com/office/drawing/2014/main" id="{1D0B2554-03BF-E44C-99F3-C52BA0737C20}"/>
              </a:ext>
            </a:extLst>
          </p:cNvPr>
          <p:cNvPicPr>
            <a:picLocks noChangeAspect="1"/>
          </p:cNvPicPr>
          <p:nvPr/>
        </p:nvPicPr>
        <p:blipFill>
          <a:blip r:embed="rId3">
            <a:alphaModFix amt="60000"/>
          </a:blip>
          <a:stretch>
            <a:fillRect/>
          </a:stretch>
        </p:blipFill>
        <p:spPr>
          <a:xfrm>
            <a:off x="7923313" y="125618"/>
            <a:ext cx="4997547" cy="6042008"/>
          </a:xfrm>
          <a:prstGeom prst="rect">
            <a:avLst/>
          </a:prstGeom>
        </p:spPr>
      </p:pic>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NEXT STEPS/ACTION ITEMS</a:t>
            </a:r>
          </a:p>
        </p:txBody>
      </p:sp>
      <p:sp>
        <p:nvSpPr>
          <p:cNvPr id="14" name="TextBox 13">
            <a:extLst>
              <a:ext uri="{FF2B5EF4-FFF2-40B4-BE49-F238E27FC236}">
                <a16:creationId xmlns:a16="http://schemas.microsoft.com/office/drawing/2014/main" id="{A669908E-C3F8-0D4D-91F8-DDDEA44C8E15}"/>
              </a:ext>
            </a:extLst>
          </p:cNvPr>
          <p:cNvSpPr txBox="1"/>
          <p:nvPr/>
        </p:nvSpPr>
        <p:spPr>
          <a:xfrm>
            <a:off x="367748" y="248400"/>
            <a:ext cx="2108269" cy="461665"/>
          </a:xfrm>
          <a:prstGeom prst="rect">
            <a:avLst/>
          </a:prstGeom>
          <a:noFill/>
        </p:spPr>
        <p:txBody>
          <a:bodyPr wrap="none" rtlCol="0">
            <a:spAutoFit/>
          </a:bodyPr>
          <a:lstStyle/>
          <a:p>
            <a:r>
              <a:rPr lang="en-US" sz="2400" dirty="0">
                <a:solidFill>
                  <a:schemeClr val="tx1">
                    <a:lumMod val="65000"/>
                    <a:lumOff val="35000"/>
                  </a:schemeClr>
                </a:solidFill>
                <a:latin typeface="Century Gothic" panose="020B0502020202020204" pitchFamily="34" charset="0"/>
              </a:rPr>
              <a:t>7. NEXT STEPS</a:t>
            </a:r>
          </a:p>
        </p:txBody>
      </p:sp>
      <p:graphicFrame>
        <p:nvGraphicFramePr>
          <p:cNvPr id="3" name="Table 2">
            <a:extLst>
              <a:ext uri="{FF2B5EF4-FFF2-40B4-BE49-F238E27FC236}">
                <a16:creationId xmlns:a16="http://schemas.microsoft.com/office/drawing/2014/main" id="{81A59A5F-6A97-6A41-9F89-E1763C48A7CA}"/>
              </a:ext>
            </a:extLst>
          </p:cNvPr>
          <p:cNvGraphicFramePr>
            <a:graphicFrameLocks noGrp="1"/>
          </p:cNvGraphicFramePr>
          <p:nvPr>
            <p:extLst>
              <p:ext uri="{D42A27DB-BD31-4B8C-83A1-F6EECF244321}">
                <p14:modId xmlns:p14="http://schemas.microsoft.com/office/powerpoint/2010/main" val="269363561"/>
              </p:ext>
            </p:extLst>
          </p:nvPr>
        </p:nvGraphicFramePr>
        <p:xfrm>
          <a:off x="550695" y="1176950"/>
          <a:ext cx="11120196" cy="3139397"/>
        </p:xfrm>
        <a:graphic>
          <a:graphicData uri="http://schemas.openxmlformats.org/drawingml/2006/table">
            <a:tbl>
              <a:tblPr firstRow="1" firstCol="1" bandRow="1">
                <a:tableStyleId>{5C22544A-7EE6-4342-B048-85BDC9FD1C3A}</a:tableStyleId>
              </a:tblPr>
              <a:tblGrid>
                <a:gridCol w="1930466">
                  <a:extLst>
                    <a:ext uri="{9D8B030D-6E8A-4147-A177-3AD203B41FA5}">
                      <a16:colId xmlns:a16="http://schemas.microsoft.com/office/drawing/2014/main" val="1352701077"/>
                    </a:ext>
                  </a:extLst>
                </a:gridCol>
                <a:gridCol w="1930466">
                  <a:extLst>
                    <a:ext uri="{9D8B030D-6E8A-4147-A177-3AD203B41FA5}">
                      <a16:colId xmlns:a16="http://schemas.microsoft.com/office/drawing/2014/main" val="1056840554"/>
                    </a:ext>
                  </a:extLst>
                </a:gridCol>
                <a:gridCol w="1930466">
                  <a:extLst>
                    <a:ext uri="{9D8B030D-6E8A-4147-A177-3AD203B41FA5}">
                      <a16:colId xmlns:a16="http://schemas.microsoft.com/office/drawing/2014/main" val="75743404"/>
                    </a:ext>
                  </a:extLst>
                </a:gridCol>
                <a:gridCol w="1930466">
                  <a:extLst>
                    <a:ext uri="{9D8B030D-6E8A-4147-A177-3AD203B41FA5}">
                      <a16:colId xmlns:a16="http://schemas.microsoft.com/office/drawing/2014/main" val="2153772306"/>
                    </a:ext>
                  </a:extLst>
                </a:gridCol>
                <a:gridCol w="3398332">
                  <a:extLst>
                    <a:ext uri="{9D8B030D-6E8A-4147-A177-3AD203B41FA5}">
                      <a16:colId xmlns:a16="http://schemas.microsoft.com/office/drawing/2014/main" val="3764831040"/>
                    </a:ext>
                  </a:extLst>
                </a:gridCol>
              </a:tblGrid>
              <a:tr h="125571">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ACTION ITEM</a:t>
                      </a:r>
                      <a:endParaRPr lang="en-US" sz="1000" b="1" dirty="0">
                        <a:solidFill>
                          <a:schemeClr val="tx1"/>
                        </a:solidFill>
                        <a:effectLst/>
                        <a:latin typeface="Century Gothic" panose="020B0502020202020204" pitchFamily="34" charset="0"/>
                        <a:ea typeface="Times New Roman" panose="02020603050405020304" pitchFamily="18"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85000"/>
                      </a:schemeClr>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DESCRIPTION</a:t>
                      </a:r>
                      <a:endParaRPr lang="en-US" sz="1000" b="1" dirty="0">
                        <a:solidFill>
                          <a:schemeClr val="tx1"/>
                        </a:solidFill>
                        <a:effectLst/>
                        <a:latin typeface="Century Gothic" panose="020B0502020202020204" pitchFamily="34" charset="0"/>
                        <a:ea typeface="Times New Roman" panose="02020603050405020304" pitchFamily="18"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tx2">
                        <a:lumMod val="20000"/>
                        <a:lumOff val="80000"/>
                      </a:schemeClr>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ASSIGNED TO</a:t>
                      </a:r>
                      <a:endParaRPr lang="en-US" sz="1000" b="1" dirty="0">
                        <a:solidFill>
                          <a:schemeClr val="tx1"/>
                        </a:solidFill>
                        <a:effectLst/>
                        <a:latin typeface="Century Gothic" panose="020B0502020202020204" pitchFamily="34" charset="0"/>
                        <a:ea typeface="Times New Roman" panose="02020603050405020304" pitchFamily="18"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tx2">
                        <a:lumMod val="20000"/>
                        <a:lumOff val="80000"/>
                      </a:schemeClr>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FOLLOW-UP DATE</a:t>
                      </a:r>
                      <a:endParaRPr lang="en-US" sz="1000" b="1" dirty="0">
                        <a:solidFill>
                          <a:schemeClr val="tx1"/>
                        </a:solidFill>
                        <a:effectLst/>
                        <a:latin typeface="Century Gothic" panose="020B0502020202020204" pitchFamily="34" charset="0"/>
                        <a:ea typeface="Times New Roman" panose="02020603050405020304" pitchFamily="18"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tx2">
                        <a:lumMod val="20000"/>
                        <a:lumOff val="80000"/>
                      </a:schemeClr>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CONTACT</a:t>
                      </a:r>
                      <a:endParaRPr lang="en-US" sz="1000" b="1" dirty="0">
                        <a:solidFill>
                          <a:schemeClr val="tx1"/>
                        </a:solidFill>
                        <a:effectLst/>
                        <a:latin typeface="Century Gothic" panose="020B0502020202020204" pitchFamily="34" charset="0"/>
                        <a:ea typeface="Times New Roman" panose="02020603050405020304" pitchFamily="18"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4207552269"/>
                  </a:ext>
                </a:extLst>
              </a:tr>
              <a:tr h="498235">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alpha val="70000"/>
                      </a:schemeClr>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EAEEF3">
                        <a:alpha val="70000"/>
                      </a:srgbClr>
                    </a:solidFill>
                  </a:tcPr>
                </a:tc>
                <a:extLst>
                  <a:ext uri="{0D108BD9-81ED-4DB2-BD59-A6C34878D82A}">
                    <a16:rowId xmlns:a16="http://schemas.microsoft.com/office/drawing/2014/main" val="1429936180"/>
                  </a:ext>
                </a:extLst>
              </a:tr>
              <a:tr h="498235">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alpha val="70000"/>
                      </a:schemeClr>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EAEEF3">
                        <a:alpha val="70000"/>
                      </a:srgbClr>
                    </a:solidFill>
                  </a:tcPr>
                </a:tc>
                <a:extLst>
                  <a:ext uri="{0D108BD9-81ED-4DB2-BD59-A6C34878D82A}">
                    <a16:rowId xmlns:a16="http://schemas.microsoft.com/office/drawing/2014/main" val="3809506305"/>
                  </a:ext>
                </a:extLst>
              </a:tr>
              <a:tr h="498235">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alpha val="70000"/>
                      </a:schemeClr>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EAEEF3">
                        <a:alpha val="70000"/>
                      </a:srgbClr>
                    </a:solidFill>
                  </a:tcPr>
                </a:tc>
                <a:extLst>
                  <a:ext uri="{0D108BD9-81ED-4DB2-BD59-A6C34878D82A}">
                    <a16:rowId xmlns:a16="http://schemas.microsoft.com/office/drawing/2014/main" val="3957850998"/>
                  </a:ext>
                </a:extLst>
              </a:tr>
              <a:tr h="498235">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alpha val="70000"/>
                      </a:schemeClr>
                    </a:solidFill>
                  </a:tcPr>
                </a:tc>
                <a:tc>
                  <a:txBody>
                    <a:bodyPr/>
                    <a:lstStyle/>
                    <a:p>
                      <a:pPr marL="0" marR="0">
                        <a:lnSpc>
                          <a:spcPct val="107000"/>
                        </a:lnSpc>
                        <a:spcBef>
                          <a:spcPts val="300"/>
                        </a:spcBef>
                        <a:spcAft>
                          <a:spcPts val="300"/>
                        </a:spcAft>
                      </a:pPr>
                      <a:r>
                        <a:rPr lang="en-US" sz="1000" dirty="0">
                          <a:solidFill>
                            <a:schemeClr val="tx1"/>
                          </a:solidFill>
                          <a:effectLst/>
                          <a:latin typeface="Century Gothic" panose="020B0502020202020204" pitchFamily="34" charset="0"/>
                        </a:rPr>
                        <a:t> </a:t>
                      </a: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EAEEF3">
                        <a:alpha val="70000"/>
                      </a:srgbClr>
                    </a:solidFill>
                  </a:tcPr>
                </a:tc>
                <a:extLst>
                  <a:ext uri="{0D108BD9-81ED-4DB2-BD59-A6C34878D82A}">
                    <a16:rowId xmlns:a16="http://schemas.microsoft.com/office/drawing/2014/main" val="1775208337"/>
                  </a:ext>
                </a:extLst>
              </a:tr>
              <a:tr h="498235">
                <a:tc>
                  <a:txBody>
                    <a:bodyPr/>
                    <a:lstStyle/>
                    <a:p>
                      <a:pPr marL="0" marR="0">
                        <a:lnSpc>
                          <a:spcPct val="107000"/>
                        </a:lnSpc>
                        <a:spcBef>
                          <a:spcPts val="300"/>
                        </a:spcBef>
                        <a:spcAft>
                          <a:spcPts val="300"/>
                        </a:spcAft>
                      </a:pP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300"/>
                        </a:spcBef>
                        <a:spcAft>
                          <a:spcPts val="300"/>
                        </a:spcAft>
                      </a:pP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300"/>
                        </a:spcBef>
                        <a:spcAft>
                          <a:spcPts val="300"/>
                        </a:spcAft>
                      </a:pP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300"/>
                        </a:spcBef>
                        <a:spcAft>
                          <a:spcPts val="300"/>
                        </a:spcAft>
                      </a:pP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alpha val="70000"/>
                      </a:schemeClr>
                    </a:solidFill>
                  </a:tcPr>
                </a:tc>
                <a:tc>
                  <a:txBody>
                    <a:bodyPr/>
                    <a:lstStyle/>
                    <a:p>
                      <a:pPr marL="0" marR="0">
                        <a:lnSpc>
                          <a:spcPct val="107000"/>
                        </a:lnSpc>
                        <a:spcBef>
                          <a:spcPts val="300"/>
                        </a:spcBef>
                        <a:spcAft>
                          <a:spcPts val="300"/>
                        </a:spcAft>
                      </a:pP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EAEEF3">
                        <a:alpha val="70000"/>
                      </a:srgbClr>
                    </a:solidFill>
                  </a:tcPr>
                </a:tc>
                <a:extLst>
                  <a:ext uri="{0D108BD9-81ED-4DB2-BD59-A6C34878D82A}">
                    <a16:rowId xmlns:a16="http://schemas.microsoft.com/office/drawing/2014/main" val="1914403940"/>
                  </a:ext>
                </a:extLst>
              </a:tr>
              <a:tr h="498235">
                <a:tc>
                  <a:txBody>
                    <a:bodyPr/>
                    <a:lstStyle/>
                    <a:p>
                      <a:pPr marL="0" marR="0">
                        <a:lnSpc>
                          <a:spcPct val="107000"/>
                        </a:lnSpc>
                        <a:spcBef>
                          <a:spcPts val="300"/>
                        </a:spcBef>
                        <a:spcAft>
                          <a:spcPts val="300"/>
                        </a:spcAft>
                      </a:pP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a:lnSpc>
                          <a:spcPct val="107000"/>
                        </a:lnSpc>
                        <a:spcBef>
                          <a:spcPts val="300"/>
                        </a:spcBef>
                        <a:spcAft>
                          <a:spcPts val="300"/>
                        </a:spcAft>
                      </a:pP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300"/>
                        </a:spcBef>
                        <a:spcAft>
                          <a:spcPts val="300"/>
                        </a:spcAft>
                      </a:pP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solidFill>
                  </a:tcPr>
                </a:tc>
                <a:tc>
                  <a:txBody>
                    <a:bodyPr/>
                    <a:lstStyle/>
                    <a:p>
                      <a:pPr marL="0" marR="0">
                        <a:lnSpc>
                          <a:spcPct val="107000"/>
                        </a:lnSpc>
                        <a:spcBef>
                          <a:spcPts val="300"/>
                        </a:spcBef>
                        <a:spcAft>
                          <a:spcPts val="300"/>
                        </a:spcAft>
                      </a:pP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alpha val="70000"/>
                      </a:schemeClr>
                    </a:solidFill>
                  </a:tcPr>
                </a:tc>
                <a:tc>
                  <a:txBody>
                    <a:bodyPr/>
                    <a:lstStyle/>
                    <a:p>
                      <a:pPr marL="0" marR="0">
                        <a:lnSpc>
                          <a:spcPct val="107000"/>
                        </a:lnSpc>
                        <a:spcBef>
                          <a:spcPts val="300"/>
                        </a:spcBef>
                        <a:spcAft>
                          <a:spcPts val="300"/>
                        </a:spcAft>
                      </a:pPr>
                      <a:endParaRPr lang="en-US" sz="1000" dirty="0">
                        <a:solidFill>
                          <a:schemeClr val="tx1"/>
                        </a:solidFill>
                        <a:effectLst/>
                        <a:latin typeface="Century Gothic" panose="020B0502020202020204" pitchFamily="34" charset="0"/>
                        <a:ea typeface="Calibri" panose="020F0502020204030204" pitchFamily="34" charset="0"/>
                      </a:endParaRPr>
                    </a:p>
                  </a:txBody>
                  <a:tcPr marL="68580" marR="68580" marT="0"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EAEEF3">
                        <a:alpha val="70000"/>
                      </a:srgbClr>
                    </a:solidFill>
                  </a:tcPr>
                </a:tc>
                <a:extLst>
                  <a:ext uri="{0D108BD9-81ED-4DB2-BD59-A6C34878D82A}">
                    <a16:rowId xmlns:a16="http://schemas.microsoft.com/office/drawing/2014/main" val="1065319543"/>
                  </a:ext>
                </a:extLst>
              </a:tr>
            </a:tbl>
          </a:graphicData>
        </a:graphic>
      </p:graphicFrame>
      <p:sp>
        <p:nvSpPr>
          <p:cNvPr id="10" name="TextBox 9">
            <a:extLst>
              <a:ext uri="{FF2B5EF4-FFF2-40B4-BE49-F238E27FC236}">
                <a16:creationId xmlns:a16="http://schemas.microsoft.com/office/drawing/2014/main" id="{1B3F637E-F562-6D46-8B8F-425624AC088B}"/>
              </a:ext>
            </a:extLst>
          </p:cNvPr>
          <p:cNvSpPr txBox="1"/>
          <p:nvPr/>
        </p:nvSpPr>
        <p:spPr>
          <a:xfrm>
            <a:off x="736258" y="804109"/>
            <a:ext cx="1731564" cy="369332"/>
          </a:xfrm>
          <a:prstGeom prst="rect">
            <a:avLst/>
          </a:prstGeom>
          <a:noFill/>
        </p:spPr>
        <p:txBody>
          <a:bodyPr wrap="none" rtlCol="0">
            <a:spAutoFit/>
          </a:bodyPr>
          <a:lstStyle/>
          <a:p>
            <a:r>
              <a:rPr lang="en-US" dirty="0">
                <a:solidFill>
                  <a:schemeClr val="tx2">
                    <a:lumMod val="75000"/>
                  </a:schemeClr>
                </a:solidFill>
                <a:latin typeface="Century Gothic" panose="020B0502020202020204" pitchFamily="34" charset="0"/>
              </a:rPr>
              <a:t>ACTION ITEMS</a:t>
            </a:r>
          </a:p>
        </p:txBody>
      </p:sp>
      <p:sp>
        <p:nvSpPr>
          <p:cNvPr id="11" name="TextBox 10">
            <a:extLst>
              <a:ext uri="{FF2B5EF4-FFF2-40B4-BE49-F238E27FC236}">
                <a16:creationId xmlns:a16="http://schemas.microsoft.com/office/drawing/2014/main" id="{6CBC98CE-2034-E342-974F-F182DE654530}"/>
              </a:ext>
            </a:extLst>
          </p:cNvPr>
          <p:cNvSpPr txBox="1"/>
          <p:nvPr/>
        </p:nvSpPr>
        <p:spPr>
          <a:xfrm>
            <a:off x="736258" y="4461709"/>
            <a:ext cx="893193" cy="369332"/>
          </a:xfrm>
          <a:prstGeom prst="rect">
            <a:avLst/>
          </a:prstGeom>
          <a:noFill/>
        </p:spPr>
        <p:txBody>
          <a:bodyPr wrap="none" rtlCol="0">
            <a:spAutoFit/>
          </a:bodyPr>
          <a:lstStyle/>
          <a:p>
            <a:r>
              <a:rPr lang="en-US" dirty="0">
                <a:solidFill>
                  <a:schemeClr val="tx2">
                    <a:lumMod val="75000"/>
                  </a:schemeClr>
                </a:solidFill>
                <a:latin typeface="Century Gothic" panose="020B0502020202020204" pitchFamily="34" charset="0"/>
              </a:rPr>
              <a:t>NOTES</a:t>
            </a:r>
          </a:p>
        </p:txBody>
      </p:sp>
      <p:cxnSp>
        <p:nvCxnSpPr>
          <p:cNvPr id="4" name="Straight Connector 3">
            <a:extLst>
              <a:ext uri="{FF2B5EF4-FFF2-40B4-BE49-F238E27FC236}">
                <a16:creationId xmlns:a16="http://schemas.microsoft.com/office/drawing/2014/main" id="{7E762805-0BA5-A64E-B02F-81A9ADC4B8E9}"/>
              </a:ext>
            </a:extLst>
          </p:cNvPr>
          <p:cNvCxnSpPr/>
          <p:nvPr/>
        </p:nvCxnSpPr>
        <p:spPr>
          <a:xfrm>
            <a:off x="579426" y="4825504"/>
            <a:ext cx="8990091" cy="0"/>
          </a:xfrm>
          <a:prstGeom prst="line">
            <a:avLst/>
          </a:prstGeom>
          <a:ln w="1905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48361EB-5547-564B-A2CA-5C52C2A73BA0}"/>
              </a:ext>
            </a:extLst>
          </p:cNvPr>
          <p:cNvSpPr txBox="1"/>
          <p:nvPr/>
        </p:nvSpPr>
        <p:spPr>
          <a:xfrm>
            <a:off x="736258" y="4909584"/>
            <a:ext cx="2788468" cy="261610"/>
          </a:xfrm>
          <a:prstGeom prst="rect">
            <a:avLst/>
          </a:prstGeom>
          <a:noFill/>
        </p:spPr>
        <p:txBody>
          <a:bodyPr wrap="square" rtlCol="0">
            <a:spAutoFit/>
          </a:bodyPr>
          <a:lstStyle/>
          <a:p>
            <a:r>
              <a:rPr lang="en-US" sz="1100" dirty="0">
                <a:latin typeface="Century Gothic" panose="020B0502020202020204" pitchFamily="34" charset="0"/>
              </a:rPr>
              <a:t>Remarks…</a:t>
            </a:r>
          </a:p>
        </p:txBody>
      </p:sp>
    </p:spTree>
    <p:extLst>
      <p:ext uri="{BB962C8B-B14F-4D97-AF65-F5344CB8AC3E}">
        <p14:creationId xmlns:p14="http://schemas.microsoft.com/office/powerpoint/2010/main" val="3973852241"/>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C-Project-Kickoff-Presentation-Template_PowerPoint" id="{40B14A84-8252-2144-9C4A-6CE81A7CCE09}" vid="{F61F3239-D86C-E74E-8BC7-948CB3FF2CD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IC-Project-Kickoff-Presentation-Template_PowerPoint</Template>
  <TotalTime>0</TotalTime>
  <Words>710</Words>
  <Application>Microsoft Office PowerPoint</Application>
  <PresentationFormat>Widescreen</PresentationFormat>
  <Paragraphs>352</Paragraphs>
  <Slides>11</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Century Gothic</vt:lpstr>
      <vt:lpstr>Тема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Alexandra Ragazhinskaya</dc:creator>
  <cp:lastModifiedBy>Alexandra Ragazhinskaya</cp:lastModifiedBy>
  <cp:revision>1</cp:revision>
  <dcterms:created xsi:type="dcterms:W3CDTF">2021-08-30T18:24:38Z</dcterms:created>
  <dcterms:modified xsi:type="dcterms:W3CDTF">2021-08-30T18:25:18Z</dcterms:modified>
</cp:coreProperties>
</file>