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sldIdLst>
    <p:sldId id="342" r:id="rId2"/>
    <p:sldId id="353" r:id="rId3"/>
    <p:sldId id="354" r:id="rId4"/>
    <p:sldId id="379" r:id="rId5"/>
    <p:sldId id="378" r:id="rId6"/>
    <p:sldId id="382" r:id="rId7"/>
    <p:sldId id="383" r:id="rId8"/>
    <p:sldId id="370" r:id="rId9"/>
    <p:sldId id="29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4BFA"/>
    <a:srgbClr val="FCF1C3"/>
    <a:srgbClr val="E9CF9C"/>
    <a:srgbClr val="F7F9FB"/>
    <a:srgbClr val="F9F9F9"/>
    <a:srgbClr val="FCF8E4"/>
    <a:srgbClr val="EAEEF3"/>
    <a:srgbClr val="E0EA88"/>
    <a:srgbClr val="9CF0F0"/>
    <a:srgbClr val="D3E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56" autoAdjust="0"/>
    <p:restoredTop sz="86447"/>
  </p:normalViewPr>
  <p:slideViewPr>
    <p:cSldViewPr snapToGrid="0" snapToObjects="1">
      <p:cViewPr varScale="1">
        <p:scale>
          <a:sx n="128" d="100"/>
          <a:sy n="128" d="100"/>
        </p:scale>
        <p:origin x="320" y="176"/>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3" Type="http://schemas.openxmlformats.org/officeDocument/2006/relationships/slide" Target="slides/slide4.xml"/><Relationship Id="rId7" Type="http://schemas.openxmlformats.org/officeDocument/2006/relationships/slide" Target="slides/slide8.xml"/><Relationship Id="rId2" Type="http://schemas.openxmlformats.org/officeDocument/2006/relationships/slide" Target="slides/slide3.xml"/><Relationship Id="rId1" Type="http://schemas.openxmlformats.org/officeDocument/2006/relationships/slide" Target="slides/slide2.xml"/><Relationship Id="rId6" Type="http://schemas.openxmlformats.org/officeDocument/2006/relationships/slide" Target="slides/slide7.xml"/><Relationship Id="rId5" Type="http://schemas.openxmlformats.org/officeDocument/2006/relationships/slide" Target="slides/slide6.xml"/><Relationship Id="rId4"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10/25/22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2464423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1632908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4</a:t>
            </a:fld>
            <a:endParaRPr lang="en-US" dirty="0"/>
          </a:p>
        </p:txBody>
      </p:sp>
    </p:spTree>
    <p:extLst>
      <p:ext uri="{BB962C8B-B14F-4D97-AF65-F5344CB8AC3E}">
        <p14:creationId xmlns:p14="http://schemas.microsoft.com/office/powerpoint/2010/main" val="4112506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5</a:t>
            </a:fld>
            <a:endParaRPr lang="en-US" dirty="0"/>
          </a:p>
        </p:txBody>
      </p:sp>
    </p:spTree>
    <p:extLst>
      <p:ext uri="{BB962C8B-B14F-4D97-AF65-F5344CB8AC3E}">
        <p14:creationId xmlns:p14="http://schemas.microsoft.com/office/powerpoint/2010/main" val="1896413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6</a:t>
            </a:fld>
            <a:endParaRPr lang="en-US" dirty="0"/>
          </a:p>
        </p:txBody>
      </p:sp>
    </p:spTree>
    <p:extLst>
      <p:ext uri="{BB962C8B-B14F-4D97-AF65-F5344CB8AC3E}">
        <p14:creationId xmlns:p14="http://schemas.microsoft.com/office/powerpoint/2010/main" val="992473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7</a:t>
            </a:fld>
            <a:endParaRPr lang="en-US" dirty="0"/>
          </a:p>
        </p:txBody>
      </p:sp>
    </p:spTree>
    <p:extLst>
      <p:ext uri="{BB962C8B-B14F-4D97-AF65-F5344CB8AC3E}">
        <p14:creationId xmlns:p14="http://schemas.microsoft.com/office/powerpoint/2010/main" val="2258060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8</a:t>
            </a:fld>
            <a:endParaRPr lang="en-US" dirty="0"/>
          </a:p>
        </p:txBody>
      </p:sp>
    </p:spTree>
    <p:extLst>
      <p:ext uri="{BB962C8B-B14F-4D97-AF65-F5344CB8AC3E}">
        <p14:creationId xmlns:p14="http://schemas.microsoft.com/office/powerpoint/2010/main" val="2541589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9</a:t>
            </a:fld>
            <a:endParaRPr lang="en-US" dirty="0"/>
          </a:p>
        </p:txBody>
      </p:sp>
    </p:spTree>
    <p:extLst>
      <p:ext uri="{BB962C8B-B14F-4D97-AF65-F5344CB8AC3E}">
        <p14:creationId xmlns:p14="http://schemas.microsoft.com/office/powerpoint/2010/main" val="1822264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10/25/22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10/25/22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smartsheet.com/try-it?trp=11606&amp;utm_source=integrated-content&amp;utm_campaign=/content/how-to-write-give-elevator-pitch&amp;utm_medium=Elevator+Pitch+Deck+powerpoint+11606&amp;lpa=Elevator+Pitch+Deck+powerpoint+11606" TargetMode="Externa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slide" Target="slide5.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slide" Target="slide4.xml"/><Relationship Id="rId4"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hape&#10;&#10;Description automatically generated">
            <a:extLst>
              <a:ext uri="{FF2B5EF4-FFF2-40B4-BE49-F238E27FC236}">
                <a16:creationId xmlns:a16="http://schemas.microsoft.com/office/drawing/2014/main" id="{1AE65A14-F267-A448-B5E0-4329D1561F45}"/>
              </a:ext>
            </a:extLst>
          </p:cNvPr>
          <p:cNvPicPr>
            <a:picLocks noChangeAspect="1"/>
          </p:cNvPicPr>
          <p:nvPr/>
        </p:nvPicPr>
        <p:blipFill>
          <a:blip r:embed="rId2"/>
          <a:stretch>
            <a:fillRect/>
          </a:stretch>
        </p:blipFill>
        <p:spPr>
          <a:xfrm>
            <a:off x="7107105" y="255512"/>
            <a:ext cx="4997547" cy="6042008"/>
          </a:xfrm>
          <a:prstGeom prst="rect">
            <a:avLst/>
          </a:prstGeom>
        </p:spPr>
      </p:pic>
      <p:pic>
        <p:nvPicPr>
          <p:cNvPr id="4" name="Picture 3">
            <a:hlinkClick r:id="rId3"/>
            <a:extLst>
              <a:ext uri="{FF2B5EF4-FFF2-40B4-BE49-F238E27FC236}">
                <a16:creationId xmlns:a16="http://schemas.microsoft.com/office/drawing/2014/main" id="{4AEB8225-3AA8-AF48-AD51-3F5F53316D6B}"/>
              </a:ext>
            </a:extLst>
          </p:cNvPr>
          <p:cNvPicPr>
            <a:picLocks noChangeAspect="1"/>
          </p:cNvPicPr>
          <p:nvPr/>
        </p:nvPicPr>
        <p:blipFill>
          <a:blip r:embed="rId4"/>
          <a:stretch>
            <a:fillRect/>
          </a:stretch>
        </p:blipFill>
        <p:spPr>
          <a:xfrm>
            <a:off x="7657886" y="255512"/>
            <a:ext cx="4136091" cy="573988"/>
          </a:xfrm>
          <a:prstGeom prst="rect">
            <a:avLst/>
          </a:prstGeom>
        </p:spPr>
      </p:pic>
      <p:sp>
        <p:nvSpPr>
          <p:cNvPr id="33" name="TextBox 32">
            <a:extLst>
              <a:ext uri="{FF2B5EF4-FFF2-40B4-BE49-F238E27FC236}">
                <a16:creationId xmlns:a16="http://schemas.microsoft.com/office/drawing/2014/main" id="{143A449B-AAB7-994A-92CE-8F48E2CA7DF6}"/>
              </a:ext>
            </a:extLst>
          </p:cNvPr>
          <p:cNvSpPr txBox="1"/>
          <p:nvPr/>
        </p:nvSpPr>
        <p:spPr>
          <a:xfrm>
            <a:off x="300447" y="253847"/>
            <a:ext cx="6950745" cy="430887"/>
          </a:xfrm>
          <a:prstGeom prst="rect">
            <a:avLst/>
          </a:prstGeom>
          <a:noFill/>
        </p:spPr>
        <p:txBody>
          <a:bodyPr wrap="square" rtlCol="0">
            <a:spAutoFit/>
          </a:bodyPr>
          <a:lstStyle/>
          <a:p>
            <a:r>
              <a:rPr lang="en-US" sz="2200" b="1" dirty="0">
                <a:solidFill>
                  <a:schemeClr val="tx1">
                    <a:lumMod val="75000"/>
                    <a:lumOff val="25000"/>
                  </a:schemeClr>
                </a:solidFill>
                <a:latin typeface="Century Gothic" panose="020B0502020202020204" pitchFamily="34" charset="0"/>
              </a:rPr>
              <a:t>ELEVATOR PITCH DECK TEMPLATE</a:t>
            </a:r>
          </a:p>
        </p:txBody>
      </p:sp>
      <p:sp>
        <p:nvSpPr>
          <p:cNvPr id="34" name="Rectangle 7">
            <a:extLst>
              <a:ext uri="{FF2B5EF4-FFF2-40B4-BE49-F238E27FC236}">
                <a16:creationId xmlns:a16="http://schemas.microsoft.com/office/drawing/2014/main" id="{0671204C-72BF-9849-8945-77D03A477E75}"/>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35" name="Parallelogram 34">
            <a:extLst>
              <a:ext uri="{FF2B5EF4-FFF2-40B4-BE49-F238E27FC236}">
                <a16:creationId xmlns:a16="http://schemas.microsoft.com/office/drawing/2014/main" id="{E65CF26C-52F9-344A-ACC9-09D07DE0977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C7DC0BFC-32CE-0544-BDE7-E4E8CD4C8E4D}"/>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ELEVATOR PITCH DECK TEMPLATE</a:t>
            </a:r>
            <a:endParaRPr lang="en-US" dirty="0">
              <a:solidFill>
                <a:schemeClr val="bg1"/>
              </a:solidFill>
              <a:latin typeface="Century Gothic" panose="020B0502020202020204" pitchFamily="34" charset="0"/>
              <a:ea typeface="Arial" charset="0"/>
              <a:cs typeface="Arial" charset="0"/>
            </a:endParaRPr>
          </a:p>
        </p:txBody>
      </p:sp>
      <p:sp>
        <p:nvSpPr>
          <p:cNvPr id="11" name="TextBox 10">
            <a:extLst>
              <a:ext uri="{FF2B5EF4-FFF2-40B4-BE49-F238E27FC236}">
                <a16:creationId xmlns:a16="http://schemas.microsoft.com/office/drawing/2014/main" id="{0C01BE91-D333-FE4E-8137-15C695E430C9}"/>
              </a:ext>
            </a:extLst>
          </p:cNvPr>
          <p:cNvSpPr txBox="1"/>
          <p:nvPr/>
        </p:nvSpPr>
        <p:spPr>
          <a:xfrm>
            <a:off x="365018" y="1234081"/>
            <a:ext cx="11221474" cy="707886"/>
          </a:xfrm>
          <a:prstGeom prst="rect">
            <a:avLst/>
          </a:prstGeom>
          <a:noFill/>
        </p:spPr>
        <p:txBody>
          <a:bodyPr wrap="square" rtlCol="0">
            <a:spAutoFit/>
          </a:bodyPr>
          <a:lstStyle/>
          <a:p>
            <a:r>
              <a:rPr lang="en-US" sz="4000" dirty="0">
                <a:latin typeface="Century Gothic" panose="020B0502020202020204" pitchFamily="34" charset="0"/>
              </a:rPr>
              <a:t>PRODUCT OR SERVICE NAME</a:t>
            </a:r>
          </a:p>
        </p:txBody>
      </p:sp>
      <p:cxnSp>
        <p:nvCxnSpPr>
          <p:cNvPr id="12" name="Straight Connector 11">
            <a:extLst>
              <a:ext uri="{FF2B5EF4-FFF2-40B4-BE49-F238E27FC236}">
                <a16:creationId xmlns:a16="http://schemas.microsoft.com/office/drawing/2014/main" id="{17E3CD5D-AB51-1B48-BC15-DC855BADCA95}"/>
              </a:ext>
            </a:extLst>
          </p:cNvPr>
          <p:cNvCxnSpPr>
            <a:cxnSpLocks/>
          </p:cNvCxnSpPr>
          <p:nvPr/>
        </p:nvCxnSpPr>
        <p:spPr>
          <a:xfrm>
            <a:off x="365018" y="1995592"/>
            <a:ext cx="11179665" cy="0"/>
          </a:xfrm>
          <a:prstGeom prst="line">
            <a:avLst/>
          </a:prstGeom>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F1317E55-D47A-E207-9045-B0ACFD8CCE07}"/>
              </a:ext>
            </a:extLst>
          </p:cNvPr>
          <p:cNvSpPr txBox="1"/>
          <p:nvPr/>
        </p:nvSpPr>
        <p:spPr>
          <a:xfrm>
            <a:off x="365018" y="4433819"/>
            <a:ext cx="8093412" cy="1684115"/>
          </a:xfrm>
          <a:prstGeom prst="rect">
            <a:avLst/>
          </a:prstGeom>
          <a:noFill/>
        </p:spPr>
        <p:txBody>
          <a:bodyPr wrap="square" rtlCol="0">
            <a:spAutoFit/>
          </a:bodyPr>
          <a:lstStyle/>
          <a:p>
            <a:pPr>
              <a:lnSpc>
                <a:spcPct val="150000"/>
              </a:lnSpc>
            </a:pPr>
            <a:r>
              <a:rPr lang="en-US" sz="2400" dirty="0">
                <a:latin typeface="Century Gothic" panose="020B0502020202020204" pitchFamily="34" charset="0"/>
              </a:rPr>
              <a:t>CREATED BY:</a:t>
            </a:r>
          </a:p>
          <a:p>
            <a:pPr>
              <a:lnSpc>
                <a:spcPct val="150000"/>
              </a:lnSpc>
            </a:pPr>
            <a:r>
              <a:rPr lang="en-US" sz="2400" dirty="0">
                <a:latin typeface="Century Gothic" panose="020B0502020202020204" pitchFamily="34" charset="0"/>
              </a:rPr>
              <a:t>PHONE:</a:t>
            </a:r>
          </a:p>
          <a:p>
            <a:pPr>
              <a:lnSpc>
                <a:spcPct val="150000"/>
              </a:lnSpc>
            </a:pPr>
            <a:r>
              <a:rPr lang="en-US" sz="2400" dirty="0">
                <a:latin typeface="Century Gothic" panose="020B0502020202020204" pitchFamily="34" charset="0"/>
              </a:rPr>
              <a:t>EMAIL:</a:t>
            </a:r>
          </a:p>
        </p:txBody>
      </p:sp>
      <p:sp>
        <p:nvSpPr>
          <p:cNvPr id="13" name="TextBox 12">
            <a:extLst>
              <a:ext uri="{FF2B5EF4-FFF2-40B4-BE49-F238E27FC236}">
                <a16:creationId xmlns:a16="http://schemas.microsoft.com/office/drawing/2014/main" id="{ECA813BA-E7DB-F484-547A-E9B2153B3090}"/>
              </a:ext>
            </a:extLst>
          </p:cNvPr>
          <p:cNvSpPr txBox="1"/>
          <p:nvPr/>
        </p:nvSpPr>
        <p:spPr>
          <a:xfrm>
            <a:off x="365018" y="2127811"/>
            <a:ext cx="11221474" cy="584775"/>
          </a:xfrm>
          <a:prstGeom prst="rect">
            <a:avLst/>
          </a:prstGeom>
          <a:noFill/>
        </p:spPr>
        <p:txBody>
          <a:bodyPr wrap="square" rtlCol="0">
            <a:spAutoFit/>
          </a:bodyPr>
          <a:lstStyle/>
          <a:p>
            <a:r>
              <a:rPr lang="en-US" sz="3200" dirty="0">
                <a:solidFill>
                  <a:schemeClr val="accent6">
                    <a:lumMod val="75000"/>
                  </a:schemeClr>
                </a:solidFill>
                <a:latin typeface="Century Gothic" panose="020B0502020202020204" pitchFamily="34" charset="0"/>
              </a:rPr>
              <a:t>ELEVATOR PITCH</a:t>
            </a:r>
          </a:p>
        </p:txBody>
      </p:sp>
    </p:spTree>
    <p:extLst>
      <p:ext uri="{BB962C8B-B14F-4D97-AF65-F5344CB8AC3E}">
        <p14:creationId xmlns:p14="http://schemas.microsoft.com/office/powerpoint/2010/main" val="1508588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Picture 69" descr="Shape&#10;&#10;Description automatically generated">
            <a:extLst>
              <a:ext uri="{FF2B5EF4-FFF2-40B4-BE49-F238E27FC236}">
                <a16:creationId xmlns:a16="http://schemas.microsoft.com/office/drawing/2014/main" id="{219503DE-DA47-8548-A6B3-EDAA57B7A890}"/>
              </a:ext>
            </a:extLst>
          </p:cNvPr>
          <p:cNvPicPr>
            <a:picLocks noChangeAspect="1"/>
          </p:cNvPicPr>
          <p:nvPr/>
        </p:nvPicPr>
        <p:blipFill>
          <a:blip r:embed="rId3">
            <a:alphaModFix amt="60000"/>
          </a:blip>
          <a:stretch>
            <a:fillRect/>
          </a:stretch>
        </p:blipFill>
        <p:spPr>
          <a:xfrm>
            <a:off x="7984907" y="606991"/>
            <a:ext cx="4997547" cy="6042008"/>
          </a:xfrm>
          <a:prstGeom prst="rect">
            <a:avLst/>
          </a:prstGeom>
        </p:spPr>
      </p:pic>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367748" y="6477000"/>
            <a:ext cx="11379492"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ELEVATOR PITCH DECK TEMPLATE  |   TABLE OF CONTENTS</a:t>
            </a:r>
            <a:endParaRPr lang="en-US" dirty="0">
              <a:solidFill>
                <a:schemeClr val="bg1"/>
              </a:solidFill>
              <a:latin typeface="Century Gothic" panose="020B0502020202020204" pitchFamily="34" charset="0"/>
              <a:ea typeface="Arial" charset="0"/>
              <a:cs typeface="Arial" charset="0"/>
            </a:endParaRPr>
          </a:p>
        </p:txBody>
      </p:sp>
      <p:sp>
        <p:nvSpPr>
          <p:cNvPr id="3" name="TextBox 2">
            <a:extLst>
              <a:ext uri="{FF2B5EF4-FFF2-40B4-BE49-F238E27FC236}">
                <a16:creationId xmlns:a16="http://schemas.microsoft.com/office/drawing/2014/main" id="{BCE760FD-6E50-FD4F-B597-7E228EDE51FD}"/>
              </a:ext>
            </a:extLst>
          </p:cNvPr>
          <p:cNvSpPr txBox="1"/>
          <p:nvPr/>
        </p:nvSpPr>
        <p:spPr>
          <a:xfrm>
            <a:off x="367748" y="248400"/>
            <a:ext cx="4161717" cy="584775"/>
          </a:xfrm>
          <a:prstGeom prst="rect">
            <a:avLst/>
          </a:prstGeom>
          <a:noFill/>
        </p:spPr>
        <p:txBody>
          <a:bodyPr wrap="none" rtlCol="0">
            <a:spAutoFit/>
          </a:bodyPr>
          <a:lstStyle/>
          <a:p>
            <a:r>
              <a:rPr lang="en-US" sz="3200" dirty="0">
                <a:solidFill>
                  <a:schemeClr val="tx1">
                    <a:lumMod val="65000"/>
                    <a:lumOff val="35000"/>
                  </a:schemeClr>
                </a:solidFill>
                <a:latin typeface="Century Gothic" panose="020B0502020202020204" pitchFamily="34" charset="0"/>
              </a:rPr>
              <a:t>TABLE OF CONTENTS</a:t>
            </a:r>
          </a:p>
        </p:txBody>
      </p:sp>
      <p:sp>
        <p:nvSpPr>
          <p:cNvPr id="40" name="TextBox 39">
            <a:extLst>
              <a:ext uri="{FF2B5EF4-FFF2-40B4-BE49-F238E27FC236}">
                <a16:creationId xmlns:a16="http://schemas.microsoft.com/office/drawing/2014/main" id="{3D228105-4E93-5547-9BEF-E95CD9F56261}"/>
              </a:ext>
            </a:extLst>
          </p:cNvPr>
          <p:cNvSpPr txBox="1"/>
          <p:nvPr/>
        </p:nvSpPr>
        <p:spPr>
          <a:xfrm>
            <a:off x="936088" y="1390757"/>
            <a:ext cx="2510624" cy="369332"/>
          </a:xfrm>
          <a:prstGeom prst="rect">
            <a:avLst/>
          </a:prstGeom>
          <a:noFill/>
        </p:spPr>
        <p:txBody>
          <a:bodyPr wrap="none" rtlCol="0" anchor="ctr" anchorCtr="0">
            <a:spAutoFit/>
          </a:bodyPr>
          <a:lstStyle/>
          <a:p>
            <a:r>
              <a:rPr lang="en-US" dirty="0">
                <a:latin typeface="Century Gothic" panose="020B0502020202020204" pitchFamily="34" charset="0"/>
                <a:ea typeface="Montserrat Bold" charset="0"/>
                <a:cs typeface="Montserrat Bold" charset="0"/>
              </a:rPr>
              <a:t>PROBLEM STATEMENT</a:t>
            </a:r>
          </a:p>
        </p:txBody>
      </p:sp>
      <p:sp>
        <p:nvSpPr>
          <p:cNvPr id="42" name="TextBox 41">
            <a:extLst>
              <a:ext uri="{FF2B5EF4-FFF2-40B4-BE49-F238E27FC236}">
                <a16:creationId xmlns:a16="http://schemas.microsoft.com/office/drawing/2014/main" id="{654ED905-7DF4-7E45-815D-8A6F50BD2A35}"/>
              </a:ext>
            </a:extLst>
          </p:cNvPr>
          <p:cNvSpPr txBox="1"/>
          <p:nvPr/>
        </p:nvSpPr>
        <p:spPr>
          <a:xfrm>
            <a:off x="936088" y="2779833"/>
            <a:ext cx="3070224" cy="369332"/>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SOLUTION STATEMENT</a:t>
            </a:r>
          </a:p>
        </p:txBody>
      </p:sp>
      <p:sp>
        <p:nvSpPr>
          <p:cNvPr id="44" name="TextBox 43">
            <a:hlinkClick r:id="rId4" action="ppaction://hlinksldjump"/>
            <a:extLst>
              <a:ext uri="{FF2B5EF4-FFF2-40B4-BE49-F238E27FC236}">
                <a16:creationId xmlns:a16="http://schemas.microsoft.com/office/drawing/2014/main" id="{FD3A13C4-E78F-724D-BF30-9B4138762961}"/>
              </a:ext>
            </a:extLst>
          </p:cNvPr>
          <p:cNvSpPr txBox="1"/>
          <p:nvPr/>
        </p:nvSpPr>
        <p:spPr>
          <a:xfrm>
            <a:off x="304279" y="2327399"/>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2</a:t>
            </a:r>
          </a:p>
        </p:txBody>
      </p:sp>
      <p:sp>
        <p:nvSpPr>
          <p:cNvPr id="45" name="TextBox 44">
            <a:hlinkClick r:id="rId5" action="ppaction://hlinksldjump"/>
            <a:extLst>
              <a:ext uri="{FF2B5EF4-FFF2-40B4-BE49-F238E27FC236}">
                <a16:creationId xmlns:a16="http://schemas.microsoft.com/office/drawing/2014/main" id="{160EF463-7BA4-C140-B281-29D544D6376D}"/>
              </a:ext>
            </a:extLst>
          </p:cNvPr>
          <p:cNvSpPr txBox="1"/>
          <p:nvPr/>
        </p:nvSpPr>
        <p:spPr>
          <a:xfrm>
            <a:off x="304278" y="3663164"/>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3</a:t>
            </a:r>
          </a:p>
        </p:txBody>
      </p:sp>
      <p:sp>
        <p:nvSpPr>
          <p:cNvPr id="46" name="TextBox 45">
            <a:hlinkClick r:id="rId6" action="ppaction://hlinksldjump"/>
            <a:extLst>
              <a:ext uri="{FF2B5EF4-FFF2-40B4-BE49-F238E27FC236}">
                <a16:creationId xmlns:a16="http://schemas.microsoft.com/office/drawing/2014/main" id="{92054AB8-EBC5-1047-AD46-31E6D065CA45}"/>
              </a:ext>
            </a:extLst>
          </p:cNvPr>
          <p:cNvSpPr txBox="1"/>
          <p:nvPr/>
        </p:nvSpPr>
        <p:spPr>
          <a:xfrm>
            <a:off x="304278" y="968339"/>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1</a:t>
            </a:r>
          </a:p>
        </p:txBody>
      </p:sp>
      <p:sp>
        <p:nvSpPr>
          <p:cNvPr id="47" name="TextBox 46">
            <a:extLst>
              <a:ext uri="{FF2B5EF4-FFF2-40B4-BE49-F238E27FC236}">
                <a16:creationId xmlns:a16="http://schemas.microsoft.com/office/drawing/2014/main" id="{2548BEE3-A974-DC4E-9E9C-1EE7CFD5EF06}"/>
              </a:ext>
            </a:extLst>
          </p:cNvPr>
          <p:cNvSpPr txBox="1"/>
          <p:nvPr/>
        </p:nvSpPr>
        <p:spPr>
          <a:xfrm>
            <a:off x="936088" y="4097511"/>
            <a:ext cx="2502851" cy="369332"/>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EXPERTISE</a:t>
            </a:r>
          </a:p>
        </p:txBody>
      </p:sp>
      <p:sp>
        <p:nvSpPr>
          <p:cNvPr id="49" name="TextBox 48">
            <a:extLst>
              <a:ext uri="{FF2B5EF4-FFF2-40B4-BE49-F238E27FC236}">
                <a16:creationId xmlns:a16="http://schemas.microsoft.com/office/drawing/2014/main" id="{96E0CE3B-1B24-344F-9D20-0D3E26721F3A}"/>
              </a:ext>
            </a:extLst>
          </p:cNvPr>
          <p:cNvSpPr txBox="1"/>
          <p:nvPr/>
        </p:nvSpPr>
        <p:spPr>
          <a:xfrm>
            <a:off x="5013485" y="2769442"/>
            <a:ext cx="2741390" cy="369332"/>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WHY US?</a:t>
            </a:r>
          </a:p>
        </p:txBody>
      </p:sp>
      <p:sp>
        <p:nvSpPr>
          <p:cNvPr id="51" name="TextBox 50">
            <a:extLst>
              <a:ext uri="{FF2B5EF4-FFF2-40B4-BE49-F238E27FC236}">
                <a16:creationId xmlns:a16="http://schemas.microsoft.com/office/drawing/2014/main" id="{268A1D8F-ED63-8F48-B9E4-4BDDDF9B48AB}"/>
              </a:ext>
            </a:extLst>
          </p:cNvPr>
          <p:cNvSpPr txBox="1"/>
          <p:nvPr/>
        </p:nvSpPr>
        <p:spPr>
          <a:xfrm>
            <a:off x="5013485" y="4133626"/>
            <a:ext cx="2066591" cy="369332"/>
          </a:xfrm>
          <a:prstGeom prst="rect">
            <a:avLst/>
          </a:prstGeom>
          <a:noFill/>
        </p:spPr>
        <p:txBody>
          <a:bodyPr wrap="none" rtlCol="0" anchor="ctr" anchorCtr="0">
            <a:spAutoFit/>
          </a:bodyPr>
          <a:lstStyle/>
          <a:p>
            <a:r>
              <a:rPr lang="en-US" dirty="0">
                <a:latin typeface="Century Gothic" panose="020B0502020202020204" pitchFamily="34" charset="0"/>
                <a:ea typeface="Montserrat Bold" charset="0"/>
                <a:cs typeface="Montserrat Bold" charset="0"/>
              </a:rPr>
              <a:t>CALL TO ACTION</a:t>
            </a:r>
          </a:p>
        </p:txBody>
      </p:sp>
      <p:sp>
        <p:nvSpPr>
          <p:cNvPr id="53" name="TextBox 52">
            <a:hlinkClick r:id="rId6" action="ppaction://hlinksldjump"/>
            <a:extLst>
              <a:ext uri="{FF2B5EF4-FFF2-40B4-BE49-F238E27FC236}">
                <a16:creationId xmlns:a16="http://schemas.microsoft.com/office/drawing/2014/main" id="{BDA40E49-45E7-A744-88C0-12BC470C236A}"/>
              </a:ext>
            </a:extLst>
          </p:cNvPr>
          <p:cNvSpPr txBox="1"/>
          <p:nvPr/>
        </p:nvSpPr>
        <p:spPr>
          <a:xfrm>
            <a:off x="4381676" y="3705292"/>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6</a:t>
            </a:r>
          </a:p>
        </p:txBody>
      </p:sp>
      <p:sp>
        <p:nvSpPr>
          <p:cNvPr id="55" name="TextBox 54">
            <a:hlinkClick r:id="rId4" action="ppaction://hlinksldjump"/>
            <a:extLst>
              <a:ext uri="{FF2B5EF4-FFF2-40B4-BE49-F238E27FC236}">
                <a16:creationId xmlns:a16="http://schemas.microsoft.com/office/drawing/2014/main" id="{86746B7D-B52D-4941-A37D-E63B673D5DEE}"/>
              </a:ext>
            </a:extLst>
          </p:cNvPr>
          <p:cNvSpPr txBox="1"/>
          <p:nvPr/>
        </p:nvSpPr>
        <p:spPr>
          <a:xfrm>
            <a:off x="4381675" y="2346232"/>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5</a:t>
            </a:r>
          </a:p>
        </p:txBody>
      </p:sp>
      <p:sp>
        <p:nvSpPr>
          <p:cNvPr id="64" name="TextBox 63">
            <a:hlinkClick r:id="rId7" action="ppaction://hlinksldjump"/>
            <a:extLst>
              <a:ext uri="{FF2B5EF4-FFF2-40B4-BE49-F238E27FC236}">
                <a16:creationId xmlns:a16="http://schemas.microsoft.com/office/drawing/2014/main" id="{D29DD01A-13BF-744A-9B64-9D86AC88EDDE}"/>
              </a:ext>
            </a:extLst>
          </p:cNvPr>
          <p:cNvSpPr txBox="1"/>
          <p:nvPr/>
        </p:nvSpPr>
        <p:spPr>
          <a:xfrm>
            <a:off x="4381675" y="922949"/>
            <a:ext cx="526106" cy="1010533"/>
          </a:xfrm>
          <a:prstGeom prst="rect">
            <a:avLst/>
          </a:prstGeom>
          <a:noFill/>
        </p:spPr>
        <p:txBody>
          <a:bodyPr wrap="none" tIns="320040" rtlCol="0">
            <a:spAutoFit/>
          </a:bodyPr>
          <a:lstStyle/>
          <a:p>
            <a:pPr algn="r">
              <a:lnSpc>
                <a:spcPts val="5000"/>
              </a:lnSpc>
            </a:pPr>
            <a:r>
              <a:rPr lang="en-US" sz="4800" dirty="0">
                <a:solidFill>
                  <a:srgbClr val="002060"/>
                </a:solidFill>
                <a:latin typeface="Century Gothic" panose="020B0502020202020204" pitchFamily="34" charset="0"/>
                <a:ea typeface="Montserrat Light" charset="0"/>
                <a:cs typeface="Montserrat Light" charset="0"/>
              </a:rPr>
              <a:t>4</a:t>
            </a:r>
          </a:p>
        </p:txBody>
      </p:sp>
      <p:sp>
        <p:nvSpPr>
          <p:cNvPr id="65" name="TextBox 64">
            <a:extLst>
              <a:ext uri="{FF2B5EF4-FFF2-40B4-BE49-F238E27FC236}">
                <a16:creationId xmlns:a16="http://schemas.microsoft.com/office/drawing/2014/main" id="{DCAE84B5-A598-8941-B4AD-51887AC426D8}"/>
              </a:ext>
            </a:extLst>
          </p:cNvPr>
          <p:cNvSpPr txBox="1"/>
          <p:nvPr/>
        </p:nvSpPr>
        <p:spPr>
          <a:xfrm>
            <a:off x="5013485" y="1405259"/>
            <a:ext cx="2741390" cy="369332"/>
          </a:xfrm>
          <a:prstGeom prst="rect">
            <a:avLst/>
          </a:prstGeom>
          <a:noFill/>
        </p:spPr>
        <p:txBody>
          <a:bodyPr wrap="square" rtlCol="0" anchor="ctr" anchorCtr="0">
            <a:spAutoFit/>
          </a:bodyPr>
          <a:lstStyle/>
          <a:p>
            <a:r>
              <a:rPr lang="en-US" dirty="0">
                <a:latin typeface="Century Gothic" panose="020B0502020202020204" pitchFamily="34" charset="0"/>
                <a:ea typeface="Montserrat Bold" charset="0"/>
                <a:cs typeface="Montserrat Bold" charset="0"/>
              </a:rPr>
              <a:t>COMPETITION</a:t>
            </a:r>
          </a:p>
        </p:txBody>
      </p:sp>
    </p:spTree>
    <p:extLst>
      <p:ext uri="{BB962C8B-B14F-4D97-AF65-F5344CB8AC3E}">
        <p14:creationId xmlns:p14="http://schemas.microsoft.com/office/powerpoint/2010/main" val="1179924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7" y="209758"/>
            <a:ext cx="3629520"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1. PROBLEM STATEMENT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1. PROBLEM STATEMENT</a:t>
            </a:r>
          </a:p>
        </p:txBody>
      </p:sp>
      <p:sp>
        <p:nvSpPr>
          <p:cNvPr id="2" name="Arrow: Pentagon 1">
            <a:extLst>
              <a:ext uri="{FF2B5EF4-FFF2-40B4-BE49-F238E27FC236}">
                <a16:creationId xmlns:a16="http://schemas.microsoft.com/office/drawing/2014/main" id="{112A38E6-3B58-BCF2-7C75-BE886BFE6B13}"/>
              </a:ext>
            </a:extLst>
          </p:cNvPr>
          <p:cNvSpPr/>
          <p:nvPr/>
        </p:nvSpPr>
        <p:spPr>
          <a:xfrm>
            <a:off x="489098" y="908233"/>
            <a:ext cx="2275367" cy="1127051"/>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Arrow: Pentagon 10">
            <a:extLst>
              <a:ext uri="{FF2B5EF4-FFF2-40B4-BE49-F238E27FC236}">
                <a16:creationId xmlns:a16="http://schemas.microsoft.com/office/drawing/2014/main" id="{07840E2C-D042-4CDD-9EDB-0CCF0B214A5C}"/>
              </a:ext>
            </a:extLst>
          </p:cNvPr>
          <p:cNvSpPr/>
          <p:nvPr/>
        </p:nvSpPr>
        <p:spPr>
          <a:xfrm>
            <a:off x="489098" y="2865474"/>
            <a:ext cx="2275367" cy="1127051"/>
          </a:xfrm>
          <a:prstGeom prst="homePlat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Arrow: Pentagon 11">
            <a:extLst>
              <a:ext uri="{FF2B5EF4-FFF2-40B4-BE49-F238E27FC236}">
                <a16:creationId xmlns:a16="http://schemas.microsoft.com/office/drawing/2014/main" id="{6C13A81D-C7AB-0CE9-880D-F0B71E79C212}"/>
              </a:ext>
            </a:extLst>
          </p:cNvPr>
          <p:cNvSpPr/>
          <p:nvPr/>
        </p:nvSpPr>
        <p:spPr>
          <a:xfrm>
            <a:off x="489098" y="4828621"/>
            <a:ext cx="2275367" cy="1127051"/>
          </a:xfrm>
          <a:prstGeom prst="homePlat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D9FD3A09-3E9F-45DE-9488-B7171A6CB8D0}"/>
              </a:ext>
            </a:extLst>
          </p:cNvPr>
          <p:cNvSpPr txBox="1"/>
          <p:nvPr/>
        </p:nvSpPr>
        <p:spPr>
          <a:xfrm>
            <a:off x="489098" y="908233"/>
            <a:ext cx="1722474" cy="369332"/>
          </a:xfrm>
          <a:prstGeom prst="rect">
            <a:avLst/>
          </a:prstGeom>
          <a:noFill/>
        </p:spPr>
        <p:txBody>
          <a:bodyPr wrap="square" rtlCol="0">
            <a:spAutoFit/>
          </a:bodyPr>
          <a:lstStyle/>
          <a:p>
            <a:pPr algn="ctr"/>
            <a:r>
              <a:rPr lang="en-US" b="1" dirty="0">
                <a:solidFill>
                  <a:schemeClr val="bg1"/>
                </a:solidFill>
                <a:latin typeface="Century Gothic" panose="020B0502020202020204" pitchFamily="34" charset="0"/>
              </a:rPr>
              <a:t>PROBLEM</a:t>
            </a:r>
          </a:p>
        </p:txBody>
      </p:sp>
      <p:sp>
        <p:nvSpPr>
          <p:cNvPr id="14" name="TextBox 13">
            <a:extLst>
              <a:ext uri="{FF2B5EF4-FFF2-40B4-BE49-F238E27FC236}">
                <a16:creationId xmlns:a16="http://schemas.microsoft.com/office/drawing/2014/main" id="{EF8E1F0A-02A2-6037-BA76-CC434421B5D0}"/>
              </a:ext>
            </a:extLst>
          </p:cNvPr>
          <p:cNvSpPr txBox="1"/>
          <p:nvPr/>
        </p:nvSpPr>
        <p:spPr>
          <a:xfrm>
            <a:off x="460033" y="2865474"/>
            <a:ext cx="1722474" cy="369332"/>
          </a:xfrm>
          <a:prstGeom prst="rect">
            <a:avLst/>
          </a:prstGeom>
          <a:noFill/>
        </p:spPr>
        <p:txBody>
          <a:bodyPr wrap="square" rtlCol="0">
            <a:spAutoFit/>
          </a:bodyPr>
          <a:lstStyle/>
          <a:p>
            <a:pPr algn="ctr"/>
            <a:r>
              <a:rPr lang="en-US" b="1" dirty="0">
                <a:solidFill>
                  <a:schemeClr val="bg1"/>
                </a:solidFill>
                <a:latin typeface="Century Gothic" panose="020B0502020202020204" pitchFamily="34" charset="0"/>
              </a:rPr>
              <a:t>PROBLEM</a:t>
            </a:r>
          </a:p>
        </p:txBody>
      </p:sp>
      <p:sp>
        <p:nvSpPr>
          <p:cNvPr id="15" name="TextBox 14">
            <a:extLst>
              <a:ext uri="{FF2B5EF4-FFF2-40B4-BE49-F238E27FC236}">
                <a16:creationId xmlns:a16="http://schemas.microsoft.com/office/drawing/2014/main" id="{B27CCDE9-4D70-55EB-D7E3-C52954C7A880}"/>
              </a:ext>
            </a:extLst>
          </p:cNvPr>
          <p:cNvSpPr txBox="1"/>
          <p:nvPr/>
        </p:nvSpPr>
        <p:spPr>
          <a:xfrm>
            <a:off x="460033" y="4822715"/>
            <a:ext cx="1722474" cy="369332"/>
          </a:xfrm>
          <a:prstGeom prst="rect">
            <a:avLst/>
          </a:prstGeom>
          <a:noFill/>
        </p:spPr>
        <p:txBody>
          <a:bodyPr wrap="square" rtlCol="0">
            <a:spAutoFit/>
          </a:bodyPr>
          <a:lstStyle/>
          <a:p>
            <a:pPr algn="ctr"/>
            <a:r>
              <a:rPr lang="en-US" b="1" dirty="0">
                <a:solidFill>
                  <a:schemeClr val="bg1"/>
                </a:solidFill>
                <a:latin typeface="Century Gothic" panose="020B0502020202020204" pitchFamily="34" charset="0"/>
              </a:rPr>
              <a:t>PROBLEM</a:t>
            </a:r>
          </a:p>
        </p:txBody>
      </p:sp>
      <p:sp>
        <p:nvSpPr>
          <p:cNvPr id="16" name="TextBox 15">
            <a:extLst>
              <a:ext uri="{FF2B5EF4-FFF2-40B4-BE49-F238E27FC236}">
                <a16:creationId xmlns:a16="http://schemas.microsoft.com/office/drawing/2014/main" id="{EA5DBDEB-1191-CCED-4CDC-EED573C46BB6}"/>
              </a:ext>
            </a:extLst>
          </p:cNvPr>
          <p:cNvSpPr txBox="1"/>
          <p:nvPr/>
        </p:nvSpPr>
        <p:spPr>
          <a:xfrm>
            <a:off x="489098" y="1264789"/>
            <a:ext cx="1722474" cy="677108"/>
          </a:xfrm>
          <a:prstGeom prst="rect">
            <a:avLst/>
          </a:prstGeom>
          <a:noFill/>
        </p:spPr>
        <p:txBody>
          <a:bodyPr wrap="square" rtlCol="0">
            <a:spAutoFit/>
          </a:bodyPr>
          <a:lstStyle/>
          <a:p>
            <a:pPr algn="ctr"/>
            <a:r>
              <a:rPr lang="en-US" sz="3800" b="1" dirty="0">
                <a:solidFill>
                  <a:schemeClr val="bg1"/>
                </a:solidFill>
                <a:latin typeface="Century Gothic" panose="020B0502020202020204" pitchFamily="34" charset="0"/>
              </a:rPr>
              <a:t>1</a:t>
            </a:r>
          </a:p>
        </p:txBody>
      </p:sp>
      <p:sp>
        <p:nvSpPr>
          <p:cNvPr id="20" name="TextBox 19">
            <a:extLst>
              <a:ext uri="{FF2B5EF4-FFF2-40B4-BE49-F238E27FC236}">
                <a16:creationId xmlns:a16="http://schemas.microsoft.com/office/drawing/2014/main" id="{D0747FCD-B652-34FB-8F1C-398024DFDA92}"/>
              </a:ext>
            </a:extLst>
          </p:cNvPr>
          <p:cNvSpPr txBox="1"/>
          <p:nvPr/>
        </p:nvSpPr>
        <p:spPr>
          <a:xfrm>
            <a:off x="489098" y="3201357"/>
            <a:ext cx="1722474" cy="677108"/>
          </a:xfrm>
          <a:prstGeom prst="rect">
            <a:avLst/>
          </a:prstGeom>
          <a:noFill/>
        </p:spPr>
        <p:txBody>
          <a:bodyPr wrap="square" rtlCol="0">
            <a:spAutoFit/>
          </a:bodyPr>
          <a:lstStyle/>
          <a:p>
            <a:pPr algn="ctr"/>
            <a:r>
              <a:rPr lang="en-US" sz="3800" b="1" dirty="0">
                <a:solidFill>
                  <a:schemeClr val="bg1"/>
                </a:solidFill>
                <a:latin typeface="Century Gothic" panose="020B0502020202020204" pitchFamily="34" charset="0"/>
              </a:rPr>
              <a:t>2</a:t>
            </a:r>
          </a:p>
        </p:txBody>
      </p:sp>
      <p:sp>
        <p:nvSpPr>
          <p:cNvPr id="21" name="TextBox 20">
            <a:extLst>
              <a:ext uri="{FF2B5EF4-FFF2-40B4-BE49-F238E27FC236}">
                <a16:creationId xmlns:a16="http://schemas.microsoft.com/office/drawing/2014/main" id="{68C8B803-3580-315F-36CD-CDEA8594C9FE}"/>
              </a:ext>
            </a:extLst>
          </p:cNvPr>
          <p:cNvSpPr txBox="1"/>
          <p:nvPr/>
        </p:nvSpPr>
        <p:spPr>
          <a:xfrm>
            <a:off x="489098" y="5201857"/>
            <a:ext cx="1722474" cy="677108"/>
          </a:xfrm>
          <a:prstGeom prst="rect">
            <a:avLst/>
          </a:prstGeom>
          <a:noFill/>
        </p:spPr>
        <p:txBody>
          <a:bodyPr wrap="square" rtlCol="0">
            <a:spAutoFit/>
          </a:bodyPr>
          <a:lstStyle/>
          <a:p>
            <a:pPr algn="ctr"/>
            <a:r>
              <a:rPr lang="en-US" sz="3800" b="1" dirty="0">
                <a:solidFill>
                  <a:schemeClr val="bg1"/>
                </a:solidFill>
                <a:latin typeface="Century Gothic" panose="020B0502020202020204" pitchFamily="34" charset="0"/>
              </a:rPr>
              <a:t>3</a:t>
            </a:r>
          </a:p>
        </p:txBody>
      </p:sp>
      <p:sp>
        <p:nvSpPr>
          <p:cNvPr id="4" name="TextBox 3">
            <a:extLst>
              <a:ext uri="{FF2B5EF4-FFF2-40B4-BE49-F238E27FC236}">
                <a16:creationId xmlns:a16="http://schemas.microsoft.com/office/drawing/2014/main" id="{6E009007-2ACC-AAE0-3B5E-09C2AFBD09F2}"/>
              </a:ext>
            </a:extLst>
          </p:cNvPr>
          <p:cNvSpPr txBox="1"/>
          <p:nvPr/>
        </p:nvSpPr>
        <p:spPr>
          <a:xfrm>
            <a:off x="3338622" y="1262535"/>
            <a:ext cx="8283455" cy="369332"/>
          </a:xfrm>
          <a:prstGeom prst="rect">
            <a:avLst/>
          </a:prstGeom>
          <a:noFill/>
        </p:spPr>
        <p:txBody>
          <a:bodyPr wrap="square" rtlCol="0">
            <a:spAutoFit/>
          </a:bodyPr>
          <a:lstStyle/>
          <a:p>
            <a:r>
              <a:rPr lang="en-US" dirty="0">
                <a:latin typeface="Century Gothic" panose="020B0502020202020204" pitchFamily="34" charset="0"/>
              </a:rPr>
              <a:t>Add your first problem statement here.</a:t>
            </a:r>
          </a:p>
        </p:txBody>
      </p:sp>
      <p:sp>
        <p:nvSpPr>
          <p:cNvPr id="22" name="TextBox 21">
            <a:extLst>
              <a:ext uri="{FF2B5EF4-FFF2-40B4-BE49-F238E27FC236}">
                <a16:creationId xmlns:a16="http://schemas.microsoft.com/office/drawing/2014/main" id="{DF373AFF-C74B-D0ED-2900-41D4122535A3}"/>
              </a:ext>
            </a:extLst>
          </p:cNvPr>
          <p:cNvSpPr txBox="1"/>
          <p:nvPr/>
        </p:nvSpPr>
        <p:spPr>
          <a:xfrm>
            <a:off x="3338621" y="3168576"/>
            <a:ext cx="8283455" cy="369332"/>
          </a:xfrm>
          <a:prstGeom prst="rect">
            <a:avLst/>
          </a:prstGeom>
          <a:noFill/>
        </p:spPr>
        <p:txBody>
          <a:bodyPr wrap="square" rtlCol="0">
            <a:spAutoFit/>
          </a:bodyPr>
          <a:lstStyle/>
          <a:p>
            <a:r>
              <a:rPr lang="en-US" dirty="0">
                <a:latin typeface="Century Gothic" panose="020B0502020202020204" pitchFamily="34" charset="0"/>
              </a:rPr>
              <a:t>Add your second problem statement here.</a:t>
            </a:r>
          </a:p>
        </p:txBody>
      </p:sp>
      <p:sp>
        <p:nvSpPr>
          <p:cNvPr id="23" name="TextBox 22">
            <a:extLst>
              <a:ext uri="{FF2B5EF4-FFF2-40B4-BE49-F238E27FC236}">
                <a16:creationId xmlns:a16="http://schemas.microsoft.com/office/drawing/2014/main" id="{343E7AA9-9D01-B944-767D-7FC1E90101B5}"/>
              </a:ext>
            </a:extLst>
          </p:cNvPr>
          <p:cNvSpPr txBox="1"/>
          <p:nvPr/>
        </p:nvSpPr>
        <p:spPr>
          <a:xfrm>
            <a:off x="3338620" y="5226133"/>
            <a:ext cx="8283455" cy="369332"/>
          </a:xfrm>
          <a:prstGeom prst="rect">
            <a:avLst/>
          </a:prstGeom>
          <a:noFill/>
        </p:spPr>
        <p:txBody>
          <a:bodyPr wrap="square" rtlCol="0">
            <a:spAutoFit/>
          </a:bodyPr>
          <a:lstStyle/>
          <a:p>
            <a:r>
              <a:rPr lang="en-US" dirty="0">
                <a:latin typeface="Century Gothic" panose="020B0502020202020204" pitchFamily="34" charset="0"/>
              </a:rPr>
              <a:t>Add your third problem statement here.</a:t>
            </a:r>
          </a:p>
        </p:txBody>
      </p:sp>
      <p:pic>
        <p:nvPicPr>
          <p:cNvPr id="10" name="Graphic 9" descr="Warning outline">
            <a:extLst>
              <a:ext uri="{FF2B5EF4-FFF2-40B4-BE49-F238E27FC236}">
                <a16:creationId xmlns:a16="http://schemas.microsoft.com/office/drawing/2014/main" id="{DC61B453-8411-CF9B-1070-8A9B82416E3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961155" y="31319"/>
            <a:ext cx="1230033" cy="1230033"/>
          </a:xfrm>
          <a:prstGeom prst="rect">
            <a:avLst/>
          </a:prstGeom>
        </p:spPr>
      </p:pic>
    </p:spTree>
    <p:extLst>
      <p:ext uri="{BB962C8B-B14F-4D97-AF65-F5344CB8AC3E}">
        <p14:creationId xmlns:p14="http://schemas.microsoft.com/office/powerpoint/2010/main" val="3634812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rrow: Pentagon 16">
            <a:extLst>
              <a:ext uri="{FF2B5EF4-FFF2-40B4-BE49-F238E27FC236}">
                <a16:creationId xmlns:a16="http://schemas.microsoft.com/office/drawing/2014/main" id="{13DBFF32-D49A-79AF-CD6B-D8BAB002AB63}"/>
              </a:ext>
            </a:extLst>
          </p:cNvPr>
          <p:cNvSpPr/>
          <p:nvPr/>
        </p:nvSpPr>
        <p:spPr>
          <a:xfrm>
            <a:off x="489098" y="4828621"/>
            <a:ext cx="2275367" cy="1127051"/>
          </a:xfrm>
          <a:prstGeom prst="homePlate">
            <a:avLst/>
          </a:prstGeom>
          <a:solidFill>
            <a:schemeClr val="accent6">
              <a:lumMod val="20000"/>
              <a:lumOff val="80000"/>
            </a:schemeClr>
          </a:solid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Arrow: Pentagon 15">
            <a:extLst>
              <a:ext uri="{FF2B5EF4-FFF2-40B4-BE49-F238E27FC236}">
                <a16:creationId xmlns:a16="http://schemas.microsoft.com/office/drawing/2014/main" id="{E0331CD5-C861-CC11-6A78-A6F36563F5D7}"/>
              </a:ext>
            </a:extLst>
          </p:cNvPr>
          <p:cNvSpPr/>
          <p:nvPr/>
        </p:nvSpPr>
        <p:spPr>
          <a:xfrm>
            <a:off x="489098" y="2865474"/>
            <a:ext cx="2275367" cy="1127051"/>
          </a:xfrm>
          <a:prstGeom prst="homePlate">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Pentagon 14">
            <a:extLst>
              <a:ext uri="{FF2B5EF4-FFF2-40B4-BE49-F238E27FC236}">
                <a16:creationId xmlns:a16="http://schemas.microsoft.com/office/drawing/2014/main" id="{98E2ABD4-A2AE-E399-C11D-A0A781314D1C}"/>
              </a:ext>
            </a:extLst>
          </p:cNvPr>
          <p:cNvSpPr/>
          <p:nvPr/>
        </p:nvSpPr>
        <p:spPr>
          <a:xfrm>
            <a:off x="489098" y="908233"/>
            <a:ext cx="2275367" cy="1127051"/>
          </a:xfrm>
          <a:prstGeom prst="homePlate">
            <a:avLst/>
          </a:prstGeom>
          <a:solidFill>
            <a:schemeClr val="accent6">
              <a:lumMod val="20000"/>
              <a:lumOff val="80000"/>
            </a:schemeClr>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38" name="TextBox 37">
            <a:extLst>
              <a:ext uri="{FF2B5EF4-FFF2-40B4-BE49-F238E27FC236}">
                <a16:creationId xmlns:a16="http://schemas.microsoft.com/office/drawing/2014/main" id="{A6C4B9E8-80D7-0E4C-98A0-080138C4551C}"/>
              </a:ext>
            </a:extLst>
          </p:cNvPr>
          <p:cNvSpPr txBox="1"/>
          <p:nvPr/>
        </p:nvSpPr>
        <p:spPr>
          <a:xfrm>
            <a:off x="367748" y="248400"/>
            <a:ext cx="3687228"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2. SOLUTION STATEMENT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2. SOLUTION STATEMENT</a:t>
            </a:r>
            <a:endParaRPr lang="en-US" dirty="0">
              <a:solidFill>
                <a:schemeClr val="bg1"/>
              </a:solidFill>
              <a:latin typeface="Century Gothic" panose="020B0502020202020204" pitchFamily="34" charset="0"/>
              <a:ea typeface="Arial" charset="0"/>
              <a:cs typeface="Arial" charset="0"/>
            </a:endParaRPr>
          </a:p>
        </p:txBody>
      </p:sp>
      <p:sp>
        <p:nvSpPr>
          <p:cNvPr id="8" name="TextBox 7">
            <a:extLst>
              <a:ext uri="{FF2B5EF4-FFF2-40B4-BE49-F238E27FC236}">
                <a16:creationId xmlns:a16="http://schemas.microsoft.com/office/drawing/2014/main" id="{03881381-F7D9-DEFB-3B1C-518F7C5D29A8}"/>
              </a:ext>
            </a:extLst>
          </p:cNvPr>
          <p:cNvSpPr txBox="1"/>
          <p:nvPr/>
        </p:nvSpPr>
        <p:spPr>
          <a:xfrm>
            <a:off x="489098" y="908233"/>
            <a:ext cx="1722474" cy="369332"/>
          </a:xfrm>
          <a:prstGeom prst="rect">
            <a:avLst/>
          </a:prstGeom>
          <a:noFill/>
        </p:spPr>
        <p:txBody>
          <a:bodyPr wrap="square" rtlCol="0">
            <a:spAutoFit/>
          </a:bodyPr>
          <a:lstStyle/>
          <a:p>
            <a:pPr algn="ctr"/>
            <a:r>
              <a:rPr lang="en-US" b="1" dirty="0">
                <a:solidFill>
                  <a:schemeClr val="accent6"/>
                </a:solidFill>
                <a:latin typeface="Century Gothic" panose="020B0502020202020204" pitchFamily="34" charset="0"/>
              </a:rPr>
              <a:t>SOLUTION</a:t>
            </a:r>
          </a:p>
        </p:txBody>
      </p:sp>
      <p:sp>
        <p:nvSpPr>
          <p:cNvPr id="10" name="TextBox 9">
            <a:extLst>
              <a:ext uri="{FF2B5EF4-FFF2-40B4-BE49-F238E27FC236}">
                <a16:creationId xmlns:a16="http://schemas.microsoft.com/office/drawing/2014/main" id="{220930CC-2C85-8616-C3C9-08E125DC09D3}"/>
              </a:ext>
            </a:extLst>
          </p:cNvPr>
          <p:cNvSpPr txBox="1"/>
          <p:nvPr/>
        </p:nvSpPr>
        <p:spPr>
          <a:xfrm>
            <a:off x="460033" y="2865474"/>
            <a:ext cx="1722474" cy="369332"/>
          </a:xfrm>
          <a:prstGeom prst="rect">
            <a:avLst/>
          </a:prstGeom>
          <a:noFill/>
        </p:spPr>
        <p:txBody>
          <a:bodyPr wrap="square" rtlCol="0">
            <a:spAutoFit/>
          </a:bodyPr>
          <a:lstStyle/>
          <a:p>
            <a:pPr algn="ctr"/>
            <a:r>
              <a:rPr lang="en-US" b="1" dirty="0">
                <a:solidFill>
                  <a:schemeClr val="accent6">
                    <a:lumMod val="75000"/>
                  </a:schemeClr>
                </a:solidFill>
                <a:latin typeface="Century Gothic" panose="020B0502020202020204" pitchFamily="34" charset="0"/>
              </a:rPr>
              <a:t>SOLUTION</a:t>
            </a:r>
          </a:p>
        </p:txBody>
      </p:sp>
      <p:sp>
        <p:nvSpPr>
          <p:cNvPr id="11" name="TextBox 10">
            <a:extLst>
              <a:ext uri="{FF2B5EF4-FFF2-40B4-BE49-F238E27FC236}">
                <a16:creationId xmlns:a16="http://schemas.microsoft.com/office/drawing/2014/main" id="{40DD729F-E204-3885-91CF-1A1349F96EAD}"/>
              </a:ext>
            </a:extLst>
          </p:cNvPr>
          <p:cNvSpPr txBox="1"/>
          <p:nvPr/>
        </p:nvSpPr>
        <p:spPr>
          <a:xfrm>
            <a:off x="460033" y="4822715"/>
            <a:ext cx="1722474" cy="369332"/>
          </a:xfrm>
          <a:prstGeom prst="rect">
            <a:avLst/>
          </a:prstGeom>
          <a:noFill/>
        </p:spPr>
        <p:txBody>
          <a:bodyPr wrap="square" rtlCol="0">
            <a:spAutoFit/>
          </a:bodyPr>
          <a:lstStyle/>
          <a:p>
            <a:pPr algn="ctr"/>
            <a:r>
              <a:rPr lang="en-US" b="1" dirty="0">
                <a:solidFill>
                  <a:schemeClr val="accent6">
                    <a:lumMod val="50000"/>
                  </a:schemeClr>
                </a:solidFill>
                <a:latin typeface="Century Gothic" panose="020B0502020202020204" pitchFamily="34" charset="0"/>
              </a:rPr>
              <a:t>SOLUTION</a:t>
            </a:r>
          </a:p>
        </p:txBody>
      </p:sp>
      <p:sp>
        <p:nvSpPr>
          <p:cNvPr id="12" name="TextBox 11">
            <a:extLst>
              <a:ext uri="{FF2B5EF4-FFF2-40B4-BE49-F238E27FC236}">
                <a16:creationId xmlns:a16="http://schemas.microsoft.com/office/drawing/2014/main" id="{8AFC0F87-C81E-C370-181C-C43F68210EE8}"/>
              </a:ext>
            </a:extLst>
          </p:cNvPr>
          <p:cNvSpPr txBox="1"/>
          <p:nvPr/>
        </p:nvSpPr>
        <p:spPr>
          <a:xfrm>
            <a:off x="489098" y="1264789"/>
            <a:ext cx="1722474" cy="677108"/>
          </a:xfrm>
          <a:prstGeom prst="rect">
            <a:avLst/>
          </a:prstGeom>
          <a:noFill/>
        </p:spPr>
        <p:txBody>
          <a:bodyPr wrap="square" rtlCol="0">
            <a:spAutoFit/>
          </a:bodyPr>
          <a:lstStyle/>
          <a:p>
            <a:pPr algn="ctr"/>
            <a:r>
              <a:rPr lang="en-US" sz="3800" b="1" dirty="0">
                <a:solidFill>
                  <a:schemeClr val="accent6"/>
                </a:solidFill>
                <a:latin typeface="Century Gothic" panose="020B0502020202020204" pitchFamily="34" charset="0"/>
              </a:rPr>
              <a:t>1</a:t>
            </a:r>
          </a:p>
        </p:txBody>
      </p:sp>
      <p:sp>
        <p:nvSpPr>
          <p:cNvPr id="13" name="TextBox 12">
            <a:extLst>
              <a:ext uri="{FF2B5EF4-FFF2-40B4-BE49-F238E27FC236}">
                <a16:creationId xmlns:a16="http://schemas.microsoft.com/office/drawing/2014/main" id="{00C5CA71-8A88-4C31-7E7F-B85F291CF07A}"/>
              </a:ext>
            </a:extLst>
          </p:cNvPr>
          <p:cNvSpPr txBox="1"/>
          <p:nvPr/>
        </p:nvSpPr>
        <p:spPr>
          <a:xfrm>
            <a:off x="489098" y="3201357"/>
            <a:ext cx="1722474" cy="677108"/>
          </a:xfrm>
          <a:prstGeom prst="rect">
            <a:avLst/>
          </a:prstGeom>
          <a:noFill/>
        </p:spPr>
        <p:txBody>
          <a:bodyPr wrap="square" rtlCol="0">
            <a:spAutoFit/>
          </a:bodyPr>
          <a:lstStyle/>
          <a:p>
            <a:pPr algn="ctr"/>
            <a:r>
              <a:rPr lang="en-US" sz="3800" b="1" dirty="0">
                <a:solidFill>
                  <a:schemeClr val="accent6">
                    <a:lumMod val="75000"/>
                  </a:schemeClr>
                </a:solidFill>
                <a:latin typeface="Century Gothic" panose="020B0502020202020204" pitchFamily="34" charset="0"/>
              </a:rPr>
              <a:t>2</a:t>
            </a:r>
          </a:p>
        </p:txBody>
      </p:sp>
      <p:sp>
        <p:nvSpPr>
          <p:cNvPr id="14" name="TextBox 13">
            <a:extLst>
              <a:ext uri="{FF2B5EF4-FFF2-40B4-BE49-F238E27FC236}">
                <a16:creationId xmlns:a16="http://schemas.microsoft.com/office/drawing/2014/main" id="{B03A0CD0-C2F5-6D8E-BCAB-CFF60DD01D7A}"/>
              </a:ext>
            </a:extLst>
          </p:cNvPr>
          <p:cNvSpPr txBox="1"/>
          <p:nvPr/>
        </p:nvSpPr>
        <p:spPr>
          <a:xfrm>
            <a:off x="489098" y="5201857"/>
            <a:ext cx="1722474" cy="677108"/>
          </a:xfrm>
          <a:prstGeom prst="rect">
            <a:avLst/>
          </a:prstGeom>
          <a:noFill/>
        </p:spPr>
        <p:txBody>
          <a:bodyPr wrap="square" rtlCol="0">
            <a:spAutoFit/>
          </a:bodyPr>
          <a:lstStyle/>
          <a:p>
            <a:pPr algn="ctr"/>
            <a:r>
              <a:rPr lang="en-US" sz="3800" b="1" dirty="0">
                <a:solidFill>
                  <a:schemeClr val="accent6">
                    <a:lumMod val="50000"/>
                  </a:schemeClr>
                </a:solidFill>
                <a:latin typeface="Century Gothic" panose="020B0502020202020204" pitchFamily="34" charset="0"/>
              </a:rPr>
              <a:t>3</a:t>
            </a:r>
          </a:p>
        </p:txBody>
      </p:sp>
      <p:sp>
        <p:nvSpPr>
          <p:cNvPr id="18" name="TextBox 17">
            <a:extLst>
              <a:ext uri="{FF2B5EF4-FFF2-40B4-BE49-F238E27FC236}">
                <a16:creationId xmlns:a16="http://schemas.microsoft.com/office/drawing/2014/main" id="{8F2059C7-F73E-4647-C82C-A44DE3427062}"/>
              </a:ext>
            </a:extLst>
          </p:cNvPr>
          <p:cNvSpPr txBox="1"/>
          <p:nvPr/>
        </p:nvSpPr>
        <p:spPr>
          <a:xfrm>
            <a:off x="3338622" y="1262535"/>
            <a:ext cx="8283455" cy="369332"/>
          </a:xfrm>
          <a:prstGeom prst="rect">
            <a:avLst/>
          </a:prstGeom>
          <a:noFill/>
        </p:spPr>
        <p:txBody>
          <a:bodyPr wrap="square" rtlCol="0">
            <a:spAutoFit/>
          </a:bodyPr>
          <a:lstStyle/>
          <a:p>
            <a:r>
              <a:rPr lang="en-US" dirty="0">
                <a:latin typeface="Century Gothic" panose="020B0502020202020204" pitchFamily="34" charset="0"/>
              </a:rPr>
              <a:t>Add your first solution statement here.</a:t>
            </a:r>
          </a:p>
        </p:txBody>
      </p:sp>
      <p:sp>
        <p:nvSpPr>
          <p:cNvPr id="19" name="TextBox 18">
            <a:extLst>
              <a:ext uri="{FF2B5EF4-FFF2-40B4-BE49-F238E27FC236}">
                <a16:creationId xmlns:a16="http://schemas.microsoft.com/office/drawing/2014/main" id="{9B9799E1-3797-F55D-3493-B92283A2235A}"/>
              </a:ext>
            </a:extLst>
          </p:cNvPr>
          <p:cNvSpPr txBox="1"/>
          <p:nvPr/>
        </p:nvSpPr>
        <p:spPr>
          <a:xfrm>
            <a:off x="3338621" y="3168576"/>
            <a:ext cx="8283455" cy="369332"/>
          </a:xfrm>
          <a:prstGeom prst="rect">
            <a:avLst/>
          </a:prstGeom>
          <a:noFill/>
        </p:spPr>
        <p:txBody>
          <a:bodyPr wrap="square" rtlCol="0">
            <a:spAutoFit/>
          </a:bodyPr>
          <a:lstStyle/>
          <a:p>
            <a:r>
              <a:rPr lang="en-US" dirty="0">
                <a:latin typeface="Century Gothic" panose="020B0502020202020204" pitchFamily="34" charset="0"/>
              </a:rPr>
              <a:t>Add your second solution statement here.</a:t>
            </a:r>
          </a:p>
        </p:txBody>
      </p:sp>
      <p:sp>
        <p:nvSpPr>
          <p:cNvPr id="20" name="TextBox 19">
            <a:extLst>
              <a:ext uri="{FF2B5EF4-FFF2-40B4-BE49-F238E27FC236}">
                <a16:creationId xmlns:a16="http://schemas.microsoft.com/office/drawing/2014/main" id="{46BF9326-C0DE-A247-7A25-8E568B34D7A0}"/>
              </a:ext>
            </a:extLst>
          </p:cNvPr>
          <p:cNvSpPr txBox="1"/>
          <p:nvPr/>
        </p:nvSpPr>
        <p:spPr>
          <a:xfrm>
            <a:off x="3338620" y="5226133"/>
            <a:ext cx="8283455" cy="369332"/>
          </a:xfrm>
          <a:prstGeom prst="rect">
            <a:avLst/>
          </a:prstGeom>
          <a:noFill/>
        </p:spPr>
        <p:txBody>
          <a:bodyPr wrap="square" rtlCol="0">
            <a:spAutoFit/>
          </a:bodyPr>
          <a:lstStyle/>
          <a:p>
            <a:r>
              <a:rPr lang="en-US" dirty="0">
                <a:latin typeface="Century Gothic" panose="020B0502020202020204" pitchFamily="34" charset="0"/>
              </a:rPr>
              <a:t>Add your third solution statement here.</a:t>
            </a:r>
          </a:p>
        </p:txBody>
      </p:sp>
      <p:pic>
        <p:nvPicPr>
          <p:cNvPr id="21" name="Graphic 20" descr="Lightbulb outline">
            <a:extLst>
              <a:ext uri="{FF2B5EF4-FFF2-40B4-BE49-F238E27FC236}">
                <a16:creationId xmlns:a16="http://schemas.microsoft.com/office/drawing/2014/main" id="{928FB25A-5C91-FD34-CC01-1B75BE114977}"/>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0961155" y="31319"/>
            <a:ext cx="1230033" cy="1230033"/>
          </a:xfrm>
          <a:prstGeom prst="rect">
            <a:avLst/>
          </a:prstGeom>
        </p:spPr>
      </p:pic>
    </p:spTree>
    <p:extLst>
      <p:ext uri="{BB962C8B-B14F-4D97-AF65-F5344CB8AC3E}">
        <p14:creationId xmlns:p14="http://schemas.microsoft.com/office/powerpoint/2010/main" val="4204877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3. EXPERTISE</a:t>
            </a:r>
            <a:endParaRPr lang="en-US" dirty="0">
              <a:solidFill>
                <a:schemeClr val="bg1"/>
              </a:solidFill>
              <a:latin typeface="Century Gothic" panose="020B0502020202020204" pitchFamily="34" charset="0"/>
              <a:ea typeface="Arial" charset="0"/>
              <a:cs typeface="Arial" charset="0"/>
            </a:endParaRPr>
          </a:p>
        </p:txBody>
      </p:sp>
      <p:sp>
        <p:nvSpPr>
          <p:cNvPr id="21" name="TextBox 20">
            <a:extLst>
              <a:ext uri="{FF2B5EF4-FFF2-40B4-BE49-F238E27FC236}">
                <a16:creationId xmlns:a16="http://schemas.microsoft.com/office/drawing/2014/main" id="{69D06D19-8700-CB49-AABF-B7DE9DFDE540}"/>
              </a:ext>
            </a:extLst>
          </p:cNvPr>
          <p:cNvSpPr txBox="1"/>
          <p:nvPr/>
        </p:nvSpPr>
        <p:spPr>
          <a:xfrm>
            <a:off x="367748" y="248400"/>
            <a:ext cx="1931939"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3. EXPERTISE</a:t>
            </a:r>
          </a:p>
        </p:txBody>
      </p:sp>
      <p:sp>
        <p:nvSpPr>
          <p:cNvPr id="8" name="Rectangle 7">
            <a:extLst>
              <a:ext uri="{FF2B5EF4-FFF2-40B4-BE49-F238E27FC236}">
                <a16:creationId xmlns:a16="http://schemas.microsoft.com/office/drawing/2014/main" id="{B0D6847C-5768-0CE0-7538-3CD95DB55AF2}"/>
              </a:ext>
            </a:extLst>
          </p:cNvPr>
          <p:cNvSpPr/>
          <p:nvPr/>
        </p:nvSpPr>
        <p:spPr>
          <a:xfrm>
            <a:off x="850605" y="871869"/>
            <a:ext cx="10770781" cy="5433237"/>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28ABBA0-1AE2-9F9E-65F8-429FCA9E41DF}"/>
              </a:ext>
            </a:extLst>
          </p:cNvPr>
          <p:cNvSpPr/>
          <p:nvPr/>
        </p:nvSpPr>
        <p:spPr>
          <a:xfrm>
            <a:off x="499730" y="871870"/>
            <a:ext cx="138223" cy="543323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A9C6BD46-F898-AE65-C736-40A5F2AFA6E3}"/>
              </a:ext>
            </a:extLst>
          </p:cNvPr>
          <p:cNvSpPr txBox="1"/>
          <p:nvPr/>
        </p:nvSpPr>
        <p:spPr>
          <a:xfrm>
            <a:off x="1073888" y="1190847"/>
            <a:ext cx="10267507" cy="369332"/>
          </a:xfrm>
          <a:prstGeom prst="rect">
            <a:avLst/>
          </a:prstGeom>
          <a:noFill/>
        </p:spPr>
        <p:txBody>
          <a:bodyPr wrap="square" rtlCol="0">
            <a:spAutoFit/>
          </a:bodyPr>
          <a:lstStyle/>
          <a:p>
            <a:r>
              <a:rPr lang="en-US" dirty="0">
                <a:latin typeface="Century Gothic" panose="020B0502020202020204" pitchFamily="34" charset="0"/>
              </a:rPr>
              <a:t>Insert a description of your expertise.</a:t>
            </a:r>
          </a:p>
        </p:txBody>
      </p:sp>
    </p:spTree>
    <p:extLst>
      <p:ext uri="{BB962C8B-B14F-4D97-AF65-F5344CB8AC3E}">
        <p14:creationId xmlns:p14="http://schemas.microsoft.com/office/powerpoint/2010/main" val="2962643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ea typeface="Arial" charset="0"/>
                <a:cs typeface="Arial" charset="0"/>
              </a:rPr>
              <a:t>4. COMPETITION</a:t>
            </a:r>
          </a:p>
        </p:txBody>
      </p:sp>
      <p:sp>
        <p:nvSpPr>
          <p:cNvPr id="21" name="TextBox 20">
            <a:extLst>
              <a:ext uri="{FF2B5EF4-FFF2-40B4-BE49-F238E27FC236}">
                <a16:creationId xmlns:a16="http://schemas.microsoft.com/office/drawing/2014/main" id="{69D06D19-8700-CB49-AABF-B7DE9DFDE540}"/>
              </a:ext>
            </a:extLst>
          </p:cNvPr>
          <p:cNvSpPr txBox="1"/>
          <p:nvPr/>
        </p:nvSpPr>
        <p:spPr>
          <a:xfrm>
            <a:off x="367748" y="248400"/>
            <a:ext cx="2568332"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4. COMPETITION</a:t>
            </a:r>
          </a:p>
        </p:txBody>
      </p:sp>
      <p:sp>
        <p:nvSpPr>
          <p:cNvPr id="10" name="Rectangle 9">
            <a:extLst>
              <a:ext uri="{FF2B5EF4-FFF2-40B4-BE49-F238E27FC236}">
                <a16:creationId xmlns:a16="http://schemas.microsoft.com/office/drawing/2014/main" id="{1ADF4F17-DF12-D101-A9A8-0CA52F121E63}"/>
              </a:ext>
            </a:extLst>
          </p:cNvPr>
          <p:cNvSpPr/>
          <p:nvPr/>
        </p:nvSpPr>
        <p:spPr>
          <a:xfrm>
            <a:off x="367747" y="1137732"/>
            <a:ext cx="5001695" cy="519927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C7033EF-02DA-C5D1-C966-76C23B6CBEC5}"/>
              </a:ext>
            </a:extLst>
          </p:cNvPr>
          <p:cNvSpPr/>
          <p:nvPr/>
        </p:nvSpPr>
        <p:spPr>
          <a:xfrm rot="5400000">
            <a:off x="2798302" y="-1575769"/>
            <a:ext cx="140584" cy="500169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ECCBCA7-5270-7218-5F58-2C1568BC5AB0}"/>
              </a:ext>
            </a:extLst>
          </p:cNvPr>
          <p:cNvSpPr/>
          <p:nvPr/>
        </p:nvSpPr>
        <p:spPr>
          <a:xfrm>
            <a:off x="6633868" y="1134186"/>
            <a:ext cx="5001695" cy="5199273"/>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880E8CBB-1B83-EEDB-EA61-6A1C61CB8444}"/>
              </a:ext>
            </a:extLst>
          </p:cNvPr>
          <p:cNvSpPr/>
          <p:nvPr/>
        </p:nvSpPr>
        <p:spPr>
          <a:xfrm rot="5400000">
            <a:off x="9064425" y="-1580494"/>
            <a:ext cx="140584" cy="50016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8ABD183D-C779-6BEE-130D-5B3F9FBF3542}"/>
              </a:ext>
            </a:extLst>
          </p:cNvPr>
          <p:cNvSpPr txBox="1"/>
          <p:nvPr/>
        </p:nvSpPr>
        <p:spPr>
          <a:xfrm>
            <a:off x="534286" y="2179675"/>
            <a:ext cx="4668616" cy="369332"/>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entury Gothic" panose="020B0502020202020204" pitchFamily="34" charset="0"/>
              </a:rPr>
              <a:t>List any competitive products.</a:t>
            </a:r>
          </a:p>
        </p:txBody>
      </p:sp>
      <p:sp>
        <p:nvSpPr>
          <p:cNvPr id="15" name="TextBox 14">
            <a:extLst>
              <a:ext uri="{FF2B5EF4-FFF2-40B4-BE49-F238E27FC236}">
                <a16:creationId xmlns:a16="http://schemas.microsoft.com/office/drawing/2014/main" id="{F564B990-D363-D119-9E9E-62DB126C3025}"/>
              </a:ext>
            </a:extLst>
          </p:cNvPr>
          <p:cNvSpPr txBox="1"/>
          <p:nvPr/>
        </p:nvSpPr>
        <p:spPr>
          <a:xfrm>
            <a:off x="6800406" y="2193852"/>
            <a:ext cx="4668616" cy="369332"/>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Century Gothic" panose="020B0502020202020204" pitchFamily="34" charset="0"/>
              </a:rPr>
              <a:t>List your solutions.</a:t>
            </a:r>
          </a:p>
        </p:txBody>
      </p:sp>
      <p:sp>
        <p:nvSpPr>
          <p:cNvPr id="17" name="TextBox 16">
            <a:extLst>
              <a:ext uri="{FF2B5EF4-FFF2-40B4-BE49-F238E27FC236}">
                <a16:creationId xmlns:a16="http://schemas.microsoft.com/office/drawing/2014/main" id="{75512560-6E19-EBFE-5FA6-FDDFD80EB2CD}"/>
              </a:ext>
            </a:extLst>
          </p:cNvPr>
          <p:cNvSpPr txBox="1"/>
          <p:nvPr/>
        </p:nvSpPr>
        <p:spPr>
          <a:xfrm>
            <a:off x="367746" y="1280510"/>
            <a:ext cx="5001695" cy="369332"/>
          </a:xfrm>
          <a:prstGeom prst="rect">
            <a:avLst/>
          </a:prstGeom>
          <a:noFill/>
        </p:spPr>
        <p:txBody>
          <a:bodyPr wrap="square" rtlCol="0">
            <a:spAutoFit/>
          </a:bodyPr>
          <a:lstStyle/>
          <a:p>
            <a:r>
              <a:rPr lang="en-US" dirty="0">
                <a:solidFill>
                  <a:schemeClr val="accent6"/>
                </a:solidFill>
                <a:latin typeface="Century Gothic" panose="020B0502020202020204" pitchFamily="34" charset="0"/>
              </a:rPr>
              <a:t>COMPETITIVE PRODUCTS</a:t>
            </a:r>
          </a:p>
        </p:txBody>
      </p:sp>
      <p:sp>
        <p:nvSpPr>
          <p:cNvPr id="18" name="TextBox 17">
            <a:extLst>
              <a:ext uri="{FF2B5EF4-FFF2-40B4-BE49-F238E27FC236}">
                <a16:creationId xmlns:a16="http://schemas.microsoft.com/office/drawing/2014/main" id="{B97DD16C-B493-9847-32FF-6E65B05EE045}"/>
              </a:ext>
            </a:extLst>
          </p:cNvPr>
          <p:cNvSpPr txBox="1"/>
          <p:nvPr/>
        </p:nvSpPr>
        <p:spPr>
          <a:xfrm>
            <a:off x="6633867" y="1294687"/>
            <a:ext cx="5001695" cy="369332"/>
          </a:xfrm>
          <a:prstGeom prst="rect">
            <a:avLst/>
          </a:prstGeom>
          <a:noFill/>
        </p:spPr>
        <p:txBody>
          <a:bodyPr wrap="square" rtlCol="0">
            <a:spAutoFit/>
          </a:bodyPr>
          <a:lstStyle/>
          <a:p>
            <a:r>
              <a:rPr lang="en-US" dirty="0">
                <a:solidFill>
                  <a:schemeClr val="accent1">
                    <a:lumMod val="75000"/>
                  </a:schemeClr>
                </a:solidFill>
                <a:latin typeface="Century Gothic" panose="020B0502020202020204" pitchFamily="34" charset="0"/>
              </a:rPr>
              <a:t>PRESENTED SOLUTIONS</a:t>
            </a:r>
          </a:p>
        </p:txBody>
      </p:sp>
    </p:spTree>
    <p:extLst>
      <p:ext uri="{BB962C8B-B14F-4D97-AF65-F5344CB8AC3E}">
        <p14:creationId xmlns:p14="http://schemas.microsoft.com/office/powerpoint/2010/main" val="3261489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81586" y="6477000"/>
            <a:ext cx="8283455" cy="369332"/>
          </a:xfrm>
          <a:prstGeom prst="rect">
            <a:avLst/>
          </a:prstGeom>
          <a:noFill/>
        </p:spPr>
        <p:txBody>
          <a:bodyPr wrap="square" rtlCol="0">
            <a:spAutoFit/>
          </a:bodyPr>
          <a:lstStyle/>
          <a:p>
            <a:pPr algn="r"/>
            <a:r>
              <a:rPr lang="en-US" b="1" dirty="0">
                <a:solidFill>
                  <a:schemeClr val="bg1"/>
                </a:solidFill>
                <a:latin typeface="Century Gothic" panose="020B0502020202020204" pitchFamily="34" charset="0"/>
                <a:ea typeface="Arial" charset="0"/>
                <a:cs typeface="Arial" charset="0"/>
              </a:rPr>
              <a:t>PROJECT REPORT</a:t>
            </a:r>
          </a:p>
        </p:txBody>
      </p:sp>
      <p:sp>
        <p:nvSpPr>
          <p:cNvPr id="5" name="Rectangle 7">
            <a:extLst>
              <a:ext uri="{FF2B5EF4-FFF2-40B4-BE49-F238E27FC236}">
                <a16:creationId xmlns:a16="http://schemas.microsoft.com/office/drawing/2014/main" id="{CF8312F4-008A-8B46-B9CC-E4456F84C996}"/>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6" name="Parallelogram 5">
            <a:extLst>
              <a:ext uri="{FF2B5EF4-FFF2-40B4-BE49-F238E27FC236}">
                <a16:creationId xmlns:a16="http://schemas.microsoft.com/office/drawing/2014/main" id="{8A162E46-AFAD-E846-BF5C-F20FF11EA0EF}"/>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CB9D49A6-86F7-B744-828A-D7C1D9D15D8C}"/>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5. WHY US?</a:t>
            </a:r>
            <a:endParaRPr lang="en-US" dirty="0">
              <a:solidFill>
                <a:schemeClr val="bg1"/>
              </a:solidFill>
              <a:latin typeface="Century Gothic" panose="020B0502020202020204" pitchFamily="34" charset="0"/>
              <a:ea typeface="Arial" charset="0"/>
              <a:cs typeface="Arial" charset="0"/>
            </a:endParaRPr>
          </a:p>
        </p:txBody>
      </p:sp>
      <p:sp>
        <p:nvSpPr>
          <p:cNvPr id="21" name="TextBox 20">
            <a:extLst>
              <a:ext uri="{FF2B5EF4-FFF2-40B4-BE49-F238E27FC236}">
                <a16:creationId xmlns:a16="http://schemas.microsoft.com/office/drawing/2014/main" id="{69D06D19-8700-CB49-AABF-B7DE9DFDE540}"/>
              </a:ext>
            </a:extLst>
          </p:cNvPr>
          <p:cNvSpPr txBox="1"/>
          <p:nvPr/>
        </p:nvSpPr>
        <p:spPr>
          <a:xfrm>
            <a:off x="367748" y="248400"/>
            <a:ext cx="1834156"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5. WHY US?</a:t>
            </a:r>
          </a:p>
        </p:txBody>
      </p:sp>
      <p:pic>
        <p:nvPicPr>
          <p:cNvPr id="8" name="Graphic 7" descr="Users outline">
            <a:extLst>
              <a:ext uri="{FF2B5EF4-FFF2-40B4-BE49-F238E27FC236}">
                <a16:creationId xmlns:a16="http://schemas.microsoft.com/office/drawing/2014/main" id="{536107A6-4A66-7D96-4218-A321CAEABC90}"/>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10961155" y="31319"/>
            <a:ext cx="1230033" cy="1230033"/>
          </a:xfrm>
          <a:prstGeom prst="rect">
            <a:avLst/>
          </a:prstGeom>
        </p:spPr>
      </p:pic>
      <p:sp>
        <p:nvSpPr>
          <p:cNvPr id="10" name="Rectangle 9">
            <a:extLst>
              <a:ext uri="{FF2B5EF4-FFF2-40B4-BE49-F238E27FC236}">
                <a16:creationId xmlns:a16="http://schemas.microsoft.com/office/drawing/2014/main" id="{BE887B13-73B2-3600-E23A-0A23081E469E}"/>
              </a:ext>
            </a:extLst>
          </p:cNvPr>
          <p:cNvSpPr/>
          <p:nvPr/>
        </p:nvSpPr>
        <p:spPr>
          <a:xfrm>
            <a:off x="850605" y="871869"/>
            <a:ext cx="9674615" cy="123003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F269F224-F77D-BD66-33A0-D80A317BA32A}"/>
              </a:ext>
            </a:extLst>
          </p:cNvPr>
          <p:cNvSpPr/>
          <p:nvPr/>
        </p:nvSpPr>
        <p:spPr>
          <a:xfrm>
            <a:off x="499730" y="871870"/>
            <a:ext cx="138223" cy="543323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71771E30-93B1-750C-F970-2BD597806FA6}"/>
              </a:ext>
            </a:extLst>
          </p:cNvPr>
          <p:cNvSpPr txBox="1"/>
          <p:nvPr/>
        </p:nvSpPr>
        <p:spPr>
          <a:xfrm>
            <a:off x="1073889" y="1299007"/>
            <a:ext cx="9451332" cy="369332"/>
          </a:xfrm>
          <a:prstGeom prst="rect">
            <a:avLst/>
          </a:prstGeom>
          <a:noFill/>
        </p:spPr>
        <p:txBody>
          <a:bodyPr wrap="square" rtlCol="0">
            <a:spAutoFit/>
          </a:bodyPr>
          <a:lstStyle/>
          <a:p>
            <a:r>
              <a:rPr lang="en-US" dirty="0">
                <a:latin typeface="Century Gothic" panose="020B0502020202020204" pitchFamily="34" charset="0"/>
              </a:rPr>
              <a:t>Highlight the benefits you have over the competition.</a:t>
            </a:r>
          </a:p>
        </p:txBody>
      </p:sp>
      <p:sp>
        <p:nvSpPr>
          <p:cNvPr id="13" name="Rectangle 12">
            <a:extLst>
              <a:ext uri="{FF2B5EF4-FFF2-40B4-BE49-F238E27FC236}">
                <a16:creationId xmlns:a16="http://schemas.microsoft.com/office/drawing/2014/main" id="{94F8ABB7-C93A-A111-87B7-89653D5BEE77}"/>
              </a:ext>
            </a:extLst>
          </p:cNvPr>
          <p:cNvSpPr/>
          <p:nvPr/>
        </p:nvSpPr>
        <p:spPr>
          <a:xfrm>
            <a:off x="850604" y="2286993"/>
            <a:ext cx="9674615" cy="123003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F43B366-D9E2-A3E9-953D-8FA552E59C11}"/>
              </a:ext>
            </a:extLst>
          </p:cNvPr>
          <p:cNvSpPr/>
          <p:nvPr/>
        </p:nvSpPr>
        <p:spPr>
          <a:xfrm>
            <a:off x="850603" y="3702117"/>
            <a:ext cx="9674615" cy="123003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721EB639-2BA6-4B5D-E1D2-A3B25809EF43}"/>
              </a:ext>
            </a:extLst>
          </p:cNvPr>
          <p:cNvSpPr/>
          <p:nvPr/>
        </p:nvSpPr>
        <p:spPr>
          <a:xfrm>
            <a:off x="850605" y="5093954"/>
            <a:ext cx="9674615" cy="1230033"/>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AA6B4BE5-074D-5F3C-AB73-50CF13475344}"/>
              </a:ext>
            </a:extLst>
          </p:cNvPr>
          <p:cNvSpPr txBox="1"/>
          <p:nvPr/>
        </p:nvSpPr>
        <p:spPr>
          <a:xfrm>
            <a:off x="1073888" y="2676901"/>
            <a:ext cx="9451333" cy="369332"/>
          </a:xfrm>
          <a:prstGeom prst="rect">
            <a:avLst/>
          </a:prstGeom>
          <a:noFill/>
        </p:spPr>
        <p:txBody>
          <a:bodyPr wrap="square" rtlCol="0">
            <a:spAutoFit/>
          </a:bodyPr>
          <a:lstStyle/>
          <a:p>
            <a:r>
              <a:rPr lang="en-US" dirty="0">
                <a:latin typeface="Century Gothic" panose="020B0502020202020204" pitchFamily="34" charset="0"/>
              </a:rPr>
              <a:t>Highlight the benefits you have over the competition.</a:t>
            </a:r>
          </a:p>
        </p:txBody>
      </p:sp>
      <p:sp>
        <p:nvSpPr>
          <p:cNvPr id="17" name="TextBox 16">
            <a:extLst>
              <a:ext uri="{FF2B5EF4-FFF2-40B4-BE49-F238E27FC236}">
                <a16:creationId xmlns:a16="http://schemas.microsoft.com/office/drawing/2014/main" id="{A272C64E-D0E6-6836-38F1-1C0EC2250FEF}"/>
              </a:ext>
            </a:extLst>
          </p:cNvPr>
          <p:cNvSpPr txBox="1"/>
          <p:nvPr/>
        </p:nvSpPr>
        <p:spPr>
          <a:xfrm>
            <a:off x="1073888" y="4103602"/>
            <a:ext cx="9451333" cy="369332"/>
          </a:xfrm>
          <a:prstGeom prst="rect">
            <a:avLst/>
          </a:prstGeom>
          <a:noFill/>
        </p:spPr>
        <p:txBody>
          <a:bodyPr wrap="square" rtlCol="0">
            <a:spAutoFit/>
          </a:bodyPr>
          <a:lstStyle/>
          <a:p>
            <a:r>
              <a:rPr lang="en-US" dirty="0">
                <a:latin typeface="Century Gothic" panose="020B0502020202020204" pitchFamily="34" charset="0"/>
              </a:rPr>
              <a:t>Highlight the benefits you have over the competition.</a:t>
            </a:r>
          </a:p>
        </p:txBody>
      </p:sp>
      <p:sp>
        <p:nvSpPr>
          <p:cNvPr id="18" name="TextBox 17">
            <a:extLst>
              <a:ext uri="{FF2B5EF4-FFF2-40B4-BE49-F238E27FC236}">
                <a16:creationId xmlns:a16="http://schemas.microsoft.com/office/drawing/2014/main" id="{6C092E64-9B5C-5658-F213-750085145EFB}"/>
              </a:ext>
            </a:extLst>
          </p:cNvPr>
          <p:cNvSpPr txBox="1"/>
          <p:nvPr/>
        </p:nvSpPr>
        <p:spPr>
          <a:xfrm>
            <a:off x="1073889" y="5518726"/>
            <a:ext cx="9451329" cy="369332"/>
          </a:xfrm>
          <a:prstGeom prst="rect">
            <a:avLst/>
          </a:prstGeom>
          <a:noFill/>
        </p:spPr>
        <p:txBody>
          <a:bodyPr wrap="square" rtlCol="0">
            <a:spAutoFit/>
          </a:bodyPr>
          <a:lstStyle/>
          <a:p>
            <a:r>
              <a:rPr lang="en-US" dirty="0">
                <a:latin typeface="Century Gothic" panose="020B0502020202020204" pitchFamily="34" charset="0"/>
              </a:rPr>
              <a:t>Highlight the benefits you have over the competition.</a:t>
            </a:r>
          </a:p>
        </p:txBody>
      </p:sp>
    </p:spTree>
    <p:extLst>
      <p:ext uri="{BB962C8B-B14F-4D97-AF65-F5344CB8AC3E}">
        <p14:creationId xmlns:p14="http://schemas.microsoft.com/office/powerpoint/2010/main" val="1520620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93ACF37A-639D-274A-B0A4-D757ADB93F82}"/>
              </a:ext>
            </a:extLst>
          </p:cNvPr>
          <p:cNvGrpSpPr/>
          <p:nvPr/>
        </p:nvGrpSpPr>
        <p:grpSpPr>
          <a:xfrm>
            <a:off x="7203068" y="-14628"/>
            <a:ext cx="5724680" cy="6219640"/>
            <a:chOff x="7203068" y="-14628"/>
            <a:chExt cx="5724680" cy="6219640"/>
          </a:xfrm>
        </p:grpSpPr>
        <p:sp>
          <p:nvSpPr>
            <p:cNvPr id="11" name="Triangle 10">
              <a:extLst>
                <a:ext uri="{FF2B5EF4-FFF2-40B4-BE49-F238E27FC236}">
                  <a16:creationId xmlns:a16="http://schemas.microsoft.com/office/drawing/2014/main" id="{429DFE3E-D028-C04F-B3A0-B74CB94EEB30}"/>
                </a:ext>
              </a:extLst>
            </p:cNvPr>
            <p:cNvSpPr/>
            <p:nvPr/>
          </p:nvSpPr>
          <p:spPr>
            <a:xfrm>
              <a:off x="8267700" y="1219200"/>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riangle 11">
              <a:extLst>
                <a:ext uri="{FF2B5EF4-FFF2-40B4-BE49-F238E27FC236}">
                  <a16:creationId xmlns:a16="http://schemas.microsoft.com/office/drawing/2014/main" id="{9B81F6BF-04D1-DF4B-8D33-710C5B8CFC59}"/>
                </a:ext>
              </a:extLst>
            </p:cNvPr>
            <p:cNvSpPr/>
            <p:nvPr/>
          </p:nvSpPr>
          <p:spPr>
            <a:xfrm rot="10800000">
              <a:off x="8267698" y="2340726"/>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riangle 12">
              <a:extLst>
                <a:ext uri="{FF2B5EF4-FFF2-40B4-BE49-F238E27FC236}">
                  <a16:creationId xmlns:a16="http://schemas.microsoft.com/office/drawing/2014/main" id="{5D95E705-9CAA-CC4E-AEE3-6DE5F2E382A9}"/>
                </a:ext>
              </a:extLst>
            </p:cNvPr>
            <p:cNvSpPr/>
            <p:nvPr/>
          </p:nvSpPr>
          <p:spPr>
            <a:xfrm>
              <a:off x="9117614" y="2441587"/>
              <a:ext cx="1498109" cy="1121526"/>
            </a:xfrm>
            <a:prstGeom prst="triangle">
              <a:avLst/>
            </a:prstGeom>
            <a:gradFill>
              <a:gsLst>
                <a:gs pos="82000">
                  <a:srgbClr val="00BD32"/>
                </a:gs>
                <a:gs pos="0">
                  <a:schemeClr val="bg1">
                    <a:alpha val="50000"/>
                  </a:schemeClr>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riangle 13">
              <a:extLst>
                <a:ext uri="{FF2B5EF4-FFF2-40B4-BE49-F238E27FC236}">
                  <a16:creationId xmlns:a16="http://schemas.microsoft.com/office/drawing/2014/main" id="{2A225979-6E54-2C41-8440-E84F8F423659}"/>
                </a:ext>
              </a:extLst>
            </p:cNvPr>
            <p:cNvSpPr/>
            <p:nvPr/>
          </p:nvSpPr>
          <p:spPr>
            <a:xfrm rot="10800000">
              <a:off x="9117612" y="3563113"/>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riangle 14">
              <a:extLst>
                <a:ext uri="{FF2B5EF4-FFF2-40B4-BE49-F238E27FC236}">
                  <a16:creationId xmlns:a16="http://schemas.microsoft.com/office/drawing/2014/main" id="{99D4EAFE-AD40-F242-B19C-EC8BEED0A088}"/>
                </a:ext>
              </a:extLst>
            </p:cNvPr>
            <p:cNvSpPr/>
            <p:nvPr/>
          </p:nvSpPr>
          <p:spPr>
            <a:xfrm rot="10800000">
              <a:off x="9118598" y="-14627"/>
              <a:ext cx="3073402" cy="230083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riangle 15">
              <a:extLst>
                <a:ext uri="{FF2B5EF4-FFF2-40B4-BE49-F238E27FC236}">
                  <a16:creationId xmlns:a16="http://schemas.microsoft.com/office/drawing/2014/main" id="{A2B5CDB3-4703-884E-8888-82E6BD01DAE1}"/>
                </a:ext>
              </a:extLst>
            </p:cNvPr>
            <p:cNvSpPr/>
            <p:nvPr/>
          </p:nvSpPr>
          <p:spPr>
            <a:xfrm>
              <a:off x="11194577" y="5032308"/>
              <a:ext cx="825935" cy="618318"/>
            </a:xfrm>
            <a:prstGeom prst="triangle">
              <a:avLst/>
            </a:prstGeom>
            <a:gradFill>
              <a:gsLst>
                <a:gs pos="100000">
                  <a:schemeClr val="bg1">
                    <a:alpha val="50000"/>
                  </a:schemeClr>
                </a:gs>
                <a:gs pos="0">
                  <a:schemeClr val="tx2">
                    <a:lumMod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riangle 16">
              <a:extLst>
                <a:ext uri="{FF2B5EF4-FFF2-40B4-BE49-F238E27FC236}">
                  <a16:creationId xmlns:a16="http://schemas.microsoft.com/office/drawing/2014/main" id="{B37C018E-2D3C-0A40-98D4-C97688179D36}"/>
                </a:ext>
              </a:extLst>
            </p:cNvPr>
            <p:cNvSpPr/>
            <p:nvPr/>
          </p:nvSpPr>
          <p:spPr>
            <a:xfrm rot="10800000">
              <a:off x="10726003" y="4976702"/>
              <a:ext cx="825935" cy="618318"/>
            </a:xfrm>
            <a:prstGeom prst="triangle">
              <a:avLst/>
            </a:prstGeom>
            <a:gradFill>
              <a:gsLst>
                <a:gs pos="82000">
                  <a:schemeClr val="tx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riangle 17">
              <a:extLst>
                <a:ext uri="{FF2B5EF4-FFF2-40B4-BE49-F238E27FC236}">
                  <a16:creationId xmlns:a16="http://schemas.microsoft.com/office/drawing/2014/main" id="{0F8664E2-1B3B-F04B-A23F-6AA993EB0DBD}"/>
                </a:ext>
              </a:extLst>
            </p:cNvPr>
            <p:cNvSpPr/>
            <p:nvPr/>
          </p:nvSpPr>
          <p:spPr>
            <a:xfrm>
              <a:off x="10726004" y="4358384"/>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riangle 18">
              <a:extLst>
                <a:ext uri="{FF2B5EF4-FFF2-40B4-BE49-F238E27FC236}">
                  <a16:creationId xmlns:a16="http://schemas.microsoft.com/office/drawing/2014/main" id="{CD4A0186-03F6-8746-98C4-D1BD3B8F6786}"/>
                </a:ext>
              </a:extLst>
            </p:cNvPr>
            <p:cNvSpPr/>
            <p:nvPr/>
          </p:nvSpPr>
          <p:spPr>
            <a:xfrm>
              <a:off x="10732980" y="2926103"/>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riangle 19">
              <a:extLst>
                <a:ext uri="{FF2B5EF4-FFF2-40B4-BE49-F238E27FC236}">
                  <a16:creationId xmlns:a16="http://schemas.microsoft.com/office/drawing/2014/main" id="{FA4807C0-7727-BF41-866A-DF249CD60615}"/>
                </a:ext>
              </a:extLst>
            </p:cNvPr>
            <p:cNvSpPr/>
            <p:nvPr/>
          </p:nvSpPr>
          <p:spPr>
            <a:xfrm rot="10800000">
              <a:off x="10732979" y="3544421"/>
              <a:ext cx="825935" cy="618318"/>
            </a:xfrm>
            <a:prstGeom prst="triangle">
              <a:avLst/>
            </a:prstGeom>
            <a:gradFill>
              <a:gsLst>
                <a:gs pos="100000">
                  <a:schemeClr val="bg1">
                    <a:alpha val="50000"/>
                  </a:schemeClr>
                </a:gs>
                <a:gs pos="0">
                  <a:schemeClr val="tx2">
                    <a:lumMod val="60000"/>
                    <a:lumOff val="4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riangle 20">
              <a:extLst>
                <a:ext uri="{FF2B5EF4-FFF2-40B4-BE49-F238E27FC236}">
                  <a16:creationId xmlns:a16="http://schemas.microsoft.com/office/drawing/2014/main" id="{50381D22-D3B8-894A-9A47-39C04AD55BF7}"/>
                </a:ext>
              </a:extLst>
            </p:cNvPr>
            <p:cNvSpPr/>
            <p:nvPr/>
          </p:nvSpPr>
          <p:spPr>
            <a:xfrm>
              <a:off x="11201553" y="3600027"/>
              <a:ext cx="825935" cy="618318"/>
            </a:xfrm>
            <a:prstGeom prst="triangle">
              <a:avLst/>
            </a:prstGeom>
            <a:gradFill>
              <a:gsLst>
                <a:gs pos="82000">
                  <a:srgbClr val="F0A62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riangle 21">
              <a:extLst>
                <a:ext uri="{FF2B5EF4-FFF2-40B4-BE49-F238E27FC236}">
                  <a16:creationId xmlns:a16="http://schemas.microsoft.com/office/drawing/2014/main" id="{64F35D60-F57E-114B-8851-C083C90EF4E9}"/>
                </a:ext>
              </a:extLst>
            </p:cNvPr>
            <p:cNvSpPr/>
            <p:nvPr/>
          </p:nvSpPr>
          <p:spPr>
            <a:xfrm rot="10800000">
              <a:off x="11201552" y="4218345"/>
              <a:ext cx="825935" cy="618318"/>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riangle 22">
              <a:extLst>
                <a:ext uri="{FF2B5EF4-FFF2-40B4-BE49-F238E27FC236}">
                  <a16:creationId xmlns:a16="http://schemas.microsoft.com/office/drawing/2014/main" id="{BC2115BC-616E-8444-90D3-AABBF2EDE280}"/>
                </a:ext>
              </a:extLst>
            </p:cNvPr>
            <p:cNvSpPr/>
            <p:nvPr/>
          </p:nvSpPr>
          <p:spPr>
            <a:xfrm>
              <a:off x="9465415" y="5351037"/>
              <a:ext cx="613059" cy="458953"/>
            </a:xfrm>
            <a:prstGeom prst="triangle">
              <a:avLst/>
            </a:prstGeom>
            <a:gradFill>
              <a:gsLst>
                <a:gs pos="100000">
                  <a:schemeClr val="bg1">
                    <a:alpha val="50000"/>
                  </a:schemeClr>
                </a:gs>
                <a:gs pos="0">
                  <a:srgbClr val="92D050"/>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id="{62C6F799-B646-774D-873B-720F0728A0FE}"/>
                </a:ext>
              </a:extLst>
            </p:cNvPr>
            <p:cNvSpPr/>
            <p:nvPr/>
          </p:nvSpPr>
          <p:spPr>
            <a:xfrm rot="10800000">
              <a:off x="8796054" y="4684640"/>
              <a:ext cx="613059" cy="458953"/>
            </a:xfrm>
            <a:prstGeom prst="triangle">
              <a:avLst/>
            </a:prstGeom>
            <a:gradFill>
              <a:gsLst>
                <a:gs pos="82000">
                  <a:srgbClr val="00BD32"/>
                </a:gs>
                <a:gs pos="0">
                  <a:schemeClr val="bg1">
                    <a:alpha val="50000"/>
                  </a:schemeClr>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riangle 24">
              <a:extLst>
                <a:ext uri="{FF2B5EF4-FFF2-40B4-BE49-F238E27FC236}">
                  <a16:creationId xmlns:a16="http://schemas.microsoft.com/office/drawing/2014/main" id="{D8A653B3-917C-E540-A33D-3ED011DD4033}"/>
                </a:ext>
              </a:extLst>
            </p:cNvPr>
            <p:cNvSpPr/>
            <p:nvPr/>
          </p:nvSpPr>
          <p:spPr>
            <a:xfrm>
              <a:off x="8796055" y="4225687"/>
              <a:ext cx="613059" cy="458953"/>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riangle 25">
              <a:extLst>
                <a:ext uri="{FF2B5EF4-FFF2-40B4-BE49-F238E27FC236}">
                  <a16:creationId xmlns:a16="http://schemas.microsoft.com/office/drawing/2014/main" id="{9577DFA0-A9FF-2B43-A41F-171454BCED95}"/>
                </a:ext>
              </a:extLst>
            </p:cNvPr>
            <p:cNvSpPr/>
            <p:nvPr/>
          </p:nvSpPr>
          <p:spPr>
            <a:xfrm>
              <a:off x="11429639" y="676405"/>
              <a:ext cx="1498109" cy="1121526"/>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riangle 26">
              <a:extLst>
                <a:ext uri="{FF2B5EF4-FFF2-40B4-BE49-F238E27FC236}">
                  <a16:creationId xmlns:a16="http://schemas.microsoft.com/office/drawing/2014/main" id="{8293E5CE-7736-014E-BA46-038367CFA867}"/>
                </a:ext>
              </a:extLst>
            </p:cNvPr>
            <p:cNvSpPr/>
            <p:nvPr/>
          </p:nvSpPr>
          <p:spPr>
            <a:xfrm rot="10800000">
              <a:off x="11429637" y="1797931"/>
              <a:ext cx="1498109" cy="1121526"/>
            </a:xfrm>
            <a:prstGeom prst="triangle">
              <a:avLst/>
            </a:prstGeom>
            <a:gradFill>
              <a:gsLst>
                <a:gs pos="100000">
                  <a:schemeClr val="bg1">
                    <a:alpha val="50000"/>
                  </a:schemeClr>
                </a:gs>
                <a:gs pos="0">
                  <a:schemeClr val="accent4"/>
                </a:gs>
              </a:gsLst>
              <a:lin ang="135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riangle 27">
              <a:extLst>
                <a:ext uri="{FF2B5EF4-FFF2-40B4-BE49-F238E27FC236}">
                  <a16:creationId xmlns:a16="http://schemas.microsoft.com/office/drawing/2014/main" id="{D2A63E75-7A6F-5741-BA3D-44726B69F32E}"/>
                </a:ext>
              </a:extLst>
            </p:cNvPr>
            <p:cNvSpPr/>
            <p:nvPr/>
          </p:nvSpPr>
          <p:spPr>
            <a:xfrm rot="10800000">
              <a:off x="10001145" y="4978503"/>
              <a:ext cx="401094" cy="300270"/>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riangle 28">
              <a:extLst>
                <a:ext uri="{FF2B5EF4-FFF2-40B4-BE49-F238E27FC236}">
                  <a16:creationId xmlns:a16="http://schemas.microsoft.com/office/drawing/2014/main" id="{C86C96C2-EC63-4446-8E42-B69EE6D95E68}"/>
                </a:ext>
              </a:extLst>
            </p:cNvPr>
            <p:cNvSpPr/>
            <p:nvPr/>
          </p:nvSpPr>
          <p:spPr>
            <a:xfrm>
              <a:off x="8478550" y="3436582"/>
              <a:ext cx="401094" cy="300270"/>
            </a:xfrm>
            <a:prstGeom prst="triangle">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riangle 29">
              <a:extLst>
                <a:ext uri="{FF2B5EF4-FFF2-40B4-BE49-F238E27FC236}">
                  <a16:creationId xmlns:a16="http://schemas.microsoft.com/office/drawing/2014/main" id="{C48F73DD-5553-A24C-88F5-CDEBD80B7A7F}"/>
                </a:ext>
              </a:extLst>
            </p:cNvPr>
            <p:cNvSpPr/>
            <p:nvPr/>
          </p:nvSpPr>
          <p:spPr>
            <a:xfrm>
              <a:off x="10560298" y="3911608"/>
              <a:ext cx="221130" cy="165545"/>
            </a:xfrm>
            <a:prstGeom prst="triangl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riangle 30">
              <a:extLst>
                <a:ext uri="{FF2B5EF4-FFF2-40B4-BE49-F238E27FC236}">
                  <a16:creationId xmlns:a16="http://schemas.microsoft.com/office/drawing/2014/main" id="{AD30F610-6AA6-FF44-841A-5C7C20FE3560}"/>
                </a:ext>
              </a:extLst>
            </p:cNvPr>
            <p:cNvSpPr/>
            <p:nvPr/>
          </p:nvSpPr>
          <p:spPr>
            <a:xfrm rot="10800000">
              <a:off x="10924816" y="6039467"/>
              <a:ext cx="221130" cy="165545"/>
            </a:xfrm>
            <a:prstGeom prst="triangle">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riangle 31">
              <a:extLst>
                <a:ext uri="{FF2B5EF4-FFF2-40B4-BE49-F238E27FC236}">
                  <a16:creationId xmlns:a16="http://schemas.microsoft.com/office/drawing/2014/main" id="{8D623594-760C-A648-9544-55859D44E04A}"/>
                </a:ext>
              </a:extLst>
            </p:cNvPr>
            <p:cNvSpPr/>
            <p:nvPr/>
          </p:nvSpPr>
          <p:spPr>
            <a:xfrm rot="10800000">
              <a:off x="8157134" y="1651419"/>
              <a:ext cx="221130" cy="165545"/>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riangle 32">
              <a:extLst>
                <a:ext uri="{FF2B5EF4-FFF2-40B4-BE49-F238E27FC236}">
                  <a16:creationId xmlns:a16="http://schemas.microsoft.com/office/drawing/2014/main" id="{E9A0DB31-298F-CB4B-9985-0DEF1938C236}"/>
                </a:ext>
              </a:extLst>
            </p:cNvPr>
            <p:cNvSpPr/>
            <p:nvPr/>
          </p:nvSpPr>
          <p:spPr>
            <a:xfrm>
              <a:off x="11586492" y="2465841"/>
              <a:ext cx="221130" cy="165545"/>
            </a:xfrm>
            <a:prstGeom prst="triangle">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riangle 33">
              <a:extLst>
                <a:ext uri="{FF2B5EF4-FFF2-40B4-BE49-F238E27FC236}">
                  <a16:creationId xmlns:a16="http://schemas.microsoft.com/office/drawing/2014/main" id="{86178D03-BDD4-F44D-9E8D-E43A118A7185}"/>
                </a:ext>
              </a:extLst>
            </p:cNvPr>
            <p:cNvSpPr/>
            <p:nvPr/>
          </p:nvSpPr>
          <p:spPr>
            <a:xfrm>
              <a:off x="8875258" y="425489"/>
              <a:ext cx="164136" cy="122877"/>
            </a:xfrm>
            <a:prstGeom prst="triangle">
              <a:avLst/>
            </a:prstGeom>
            <a:noFill/>
            <a:ln>
              <a:solidFill>
                <a:srgbClr val="00BD3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riangle 34">
              <a:extLst>
                <a:ext uri="{FF2B5EF4-FFF2-40B4-BE49-F238E27FC236}">
                  <a16:creationId xmlns:a16="http://schemas.microsoft.com/office/drawing/2014/main" id="{54BDC2D1-67D0-9342-B83E-65D164AB13D9}"/>
                </a:ext>
              </a:extLst>
            </p:cNvPr>
            <p:cNvSpPr/>
            <p:nvPr/>
          </p:nvSpPr>
          <p:spPr>
            <a:xfrm rot="10800000">
              <a:off x="11900905" y="4908188"/>
              <a:ext cx="164136" cy="122877"/>
            </a:xfrm>
            <a:prstGeom prst="triangl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riangle 35">
              <a:extLst>
                <a:ext uri="{FF2B5EF4-FFF2-40B4-BE49-F238E27FC236}">
                  <a16:creationId xmlns:a16="http://schemas.microsoft.com/office/drawing/2014/main" id="{0BBEA4D4-C4F5-7245-9715-3D202535A8DB}"/>
                </a:ext>
              </a:extLst>
            </p:cNvPr>
            <p:cNvSpPr/>
            <p:nvPr/>
          </p:nvSpPr>
          <p:spPr>
            <a:xfrm>
              <a:off x="9494499" y="1271969"/>
              <a:ext cx="401094" cy="300270"/>
            </a:xfrm>
            <a:prstGeom prst="triangle">
              <a:avLst/>
            </a:prstGeom>
            <a:noFill/>
            <a:ln>
              <a:solidFill>
                <a:srgbClr val="F0A6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riangle 36">
              <a:extLst>
                <a:ext uri="{FF2B5EF4-FFF2-40B4-BE49-F238E27FC236}">
                  <a16:creationId xmlns:a16="http://schemas.microsoft.com/office/drawing/2014/main" id="{813A3DAF-7C4C-FB42-916E-208F74FB0115}"/>
                </a:ext>
              </a:extLst>
            </p:cNvPr>
            <p:cNvSpPr/>
            <p:nvPr/>
          </p:nvSpPr>
          <p:spPr>
            <a:xfrm rot="10800000">
              <a:off x="7203068" y="-14628"/>
              <a:ext cx="1592986" cy="1192554"/>
            </a:xfrm>
            <a:prstGeom prst="triangle">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9" name="Rectangle 7">
            <a:extLst>
              <a:ext uri="{FF2B5EF4-FFF2-40B4-BE49-F238E27FC236}">
                <a16:creationId xmlns:a16="http://schemas.microsoft.com/office/drawing/2014/main" id="{C5C9822A-2673-EF4B-83F8-7225B1732D23}"/>
              </a:ext>
            </a:extLst>
          </p:cNvPr>
          <p:cNvSpPr/>
          <p:nvPr/>
        </p:nvSpPr>
        <p:spPr>
          <a:xfrm>
            <a:off x="0" y="6479366"/>
            <a:ext cx="12192000" cy="384048"/>
          </a:xfrm>
          <a:custGeom>
            <a:avLst/>
            <a:gdLst>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 name="connsiteX0" fmla="*/ 0 w 12192000"/>
              <a:gd name="connsiteY0" fmla="*/ 3171 h 524107"/>
              <a:gd name="connsiteX1" fmla="*/ 1105457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6887 h 527823"/>
              <a:gd name="connsiteX1" fmla="*/ 11054576 w 12192000"/>
              <a:gd name="connsiteY1" fmla="*/ 3716 h 527823"/>
              <a:gd name="connsiteX2" fmla="*/ 11288751 w 12192000"/>
              <a:gd name="connsiteY2" fmla="*/ 0 h 527823"/>
              <a:gd name="connsiteX3" fmla="*/ 12192000 w 12192000"/>
              <a:gd name="connsiteY3" fmla="*/ 6887 h 527823"/>
              <a:gd name="connsiteX4" fmla="*/ 12192000 w 12192000"/>
              <a:gd name="connsiteY4" fmla="*/ 527823 h 527823"/>
              <a:gd name="connsiteX5" fmla="*/ 0 w 12192000"/>
              <a:gd name="connsiteY5" fmla="*/ 527823 h 527823"/>
              <a:gd name="connsiteX6" fmla="*/ 0 w 12192000"/>
              <a:gd name="connsiteY6" fmla="*/ 6887 h 527823"/>
              <a:gd name="connsiteX0" fmla="*/ 0 w 12192000"/>
              <a:gd name="connsiteY0" fmla="*/ 6887 h 527823"/>
              <a:gd name="connsiteX1" fmla="*/ 11054576 w 12192000"/>
              <a:gd name="connsiteY1" fmla="*/ 3716 h 527823"/>
              <a:gd name="connsiteX2" fmla="*/ 11288751 w 12192000"/>
              <a:gd name="connsiteY2" fmla="*/ 0 h 527823"/>
              <a:gd name="connsiteX3" fmla="*/ 11508059 w 12192000"/>
              <a:gd name="connsiteY3" fmla="*/ 7434 h 527823"/>
              <a:gd name="connsiteX4" fmla="*/ 12192000 w 12192000"/>
              <a:gd name="connsiteY4" fmla="*/ 6887 h 527823"/>
              <a:gd name="connsiteX5" fmla="*/ 12192000 w 12192000"/>
              <a:gd name="connsiteY5" fmla="*/ 527823 h 527823"/>
              <a:gd name="connsiteX6" fmla="*/ 0 w 12192000"/>
              <a:gd name="connsiteY6" fmla="*/ 527823 h 527823"/>
              <a:gd name="connsiteX7" fmla="*/ 0 w 12192000"/>
              <a:gd name="connsiteY7" fmla="*/ 6887 h 527823"/>
              <a:gd name="connsiteX0" fmla="*/ 0 w 12192000"/>
              <a:gd name="connsiteY0" fmla="*/ 3171 h 524107"/>
              <a:gd name="connsiteX1" fmla="*/ 11054576 w 12192000"/>
              <a:gd name="connsiteY1" fmla="*/ 0 h 524107"/>
              <a:gd name="connsiteX2" fmla="*/ 11296185 w 12192000"/>
              <a:gd name="connsiteY2" fmla="*/ 159836 h 524107"/>
              <a:gd name="connsiteX3" fmla="*/ 11508059 w 12192000"/>
              <a:gd name="connsiteY3" fmla="*/ 3718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710 h 524646"/>
              <a:gd name="connsiteX1" fmla="*/ 11054576 w 12192000"/>
              <a:gd name="connsiteY1" fmla="*/ 539 h 524646"/>
              <a:gd name="connsiteX2" fmla="*/ 11296185 w 12192000"/>
              <a:gd name="connsiteY2" fmla="*/ 160375 h 524646"/>
              <a:gd name="connsiteX3" fmla="*/ 11784284 w 12192000"/>
              <a:gd name="connsiteY3" fmla="*/ 0 h 524646"/>
              <a:gd name="connsiteX4" fmla="*/ 12192000 w 12192000"/>
              <a:gd name="connsiteY4" fmla="*/ 3710 h 524646"/>
              <a:gd name="connsiteX5" fmla="*/ 12192000 w 12192000"/>
              <a:gd name="connsiteY5" fmla="*/ 524646 h 524646"/>
              <a:gd name="connsiteX6" fmla="*/ 0 w 12192000"/>
              <a:gd name="connsiteY6" fmla="*/ 524646 h 524646"/>
              <a:gd name="connsiteX7" fmla="*/ 0 w 12192000"/>
              <a:gd name="connsiteY7" fmla="*/ 3710 h 524646"/>
              <a:gd name="connsiteX0" fmla="*/ 0 w 12192000"/>
              <a:gd name="connsiteY0" fmla="*/ 3171 h 524107"/>
              <a:gd name="connsiteX1" fmla="*/ 11054576 w 12192000"/>
              <a:gd name="connsiteY1" fmla="*/ 0 h 524107"/>
              <a:gd name="connsiteX2" fmla="*/ 11296185 w 12192000"/>
              <a:gd name="connsiteY2" fmla="*/ 159836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05457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38547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626385 w 12192000"/>
              <a:gd name="connsiteY2" fmla="*/ 172609 h 524107"/>
              <a:gd name="connsiteX3" fmla="*/ 11825559 w 12192000"/>
              <a:gd name="connsiteY3" fmla="*/ 3719 h 524107"/>
              <a:gd name="connsiteX4" fmla="*/ 12192000 w 12192000"/>
              <a:gd name="connsiteY4" fmla="*/ 3171 h 524107"/>
              <a:gd name="connsiteX5" fmla="*/ 12192000 w 12192000"/>
              <a:gd name="connsiteY5" fmla="*/ 524107 h 524107"/>
              <a:gd name="connsiteX6" fmla="*/ 0 w 12192000"/>
              <a:gd name="connsiteY6" fmla="*/ 524107 h 524107"/>
              <a:gd name="connsiteX7" fmla="*/ 0 w 12192000"/>
              <a:gd name="connsiteY7" fmla="*/ 3171 h 524107"/>
              <a:gd name="connsiteX0" fmla="*/ 0 w 12192000"/>
              <a:gd name="connsiteY0" fmla="*/ 3171 h 524107"/>
              <a:gd name="connsiteX1" fmla="*/ 11429226 w 12192000"/>
              <a:gd name="connsiteY1" fmla="*/ 0 h 524107"/>
              <a:gd name="connsiteX2" fmla="*/ 11825559 w 12192000"/>
              <a:gd name="connsiteY2" fmla="*/ 3719 h 524107"/>
              <a:gd name="connsiteX3" fmla="*/ 12192000 w 12192000"/>
              <a:gd name="connsiteY3" fmla="*/ 3171 h 524107"/>
              <a:gd name="connsiteX4" fmla="*/ 12192000 w 12192000"/>
              <a:gd name="connsiteY4" fmla="*/ 524107 h 524107"/>
              <a:gd name="connsiteX5" fmla="*/ 0 w 12192000"/>
              <a:gd name="connsiteY5" fmla="*/ 524107 h 524107"/>
              <a:gd name="connsiteX6" fmla="*/ 0 w 12192000"/>
              <a:gd name="connsiteY6" fmla="*/ 3171 h 524107"/>
              <a:gd name="connsiteX0" fmla="*/ 0 w 12192000"/>
              <a:gd name="connsiteY0" fmla="*/ 3171 h 524107"/>
              <a:gd name="connsiteX1" fmla="*/ 11429226 w 12192000"/>
              <a:gd name="connsiteY1" fmla="*/ 0 h 524107"/>
              <a:gd name="connsiteX2" fmla="*/ 12192000 w 12192000"/>
              <a:gd name="connsiteY2" fmla="*/ 3171 h 524107"/>
              <a:gd name="connsiteX3" fmla="*/ 12192000 w 12192000"/>
              <a:gd name="connsiteY3" fmla="*/ 524107 h 524107"/>
              <a:gd name="connsiteX4" fmla="*/ 0 w 12192000"/>
              <a:gd name="connsiteY4" fmla="*/ 524107 h 524107"/>
              <a:gd name="connsiteX5" fmla="*/ 0 w 12192000"/>
              <a:gd name="connsiteY5" fmla="*/ 3171 h 524107"/>
              <a:gd name="connsiteX0" fmla="*/ 0 w 12192000"/>
              <a:gd name="connsiteY0" fmla="*/ 0 h 520936"/>
              <a:gd name="connsiteX1" fmla="*/ 12192000 w 12192000"/>
              <a:gd name="connsiteY1" fmla="*/ 0 h 520936"/>
              <a:gd name="connsiteX2" fmla="*/ 12192000 w 12192000"/>
              <a:gd name="connsiteY2" fmla="*/ 520936 h 520936"/>
              <a:gd name="connsiteX3" fmla="*/ 0 w 12192000"/>
              <a:gd name="connsiteY3" fmla="*/ 520936 h 520936"/>
              <a:gd name="connsiteX4" fmla="*/ 0 w 12192000"/>
              <a:gd name="connsiteY4" fmla="*/ 0 h 520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520936">
                <a:moveTo>
                  <a:pt x="0" y="0"/>
                </a:moveTo>
                <a:lnTo>
                  <a:pt x="12192000" y="0"/>
                </a:lnTo>
                <a:lnTo>
                  <a:pt x="12192000" y="520936"/>
                </a:lnTo>
                <a:lnTo>
                  <a:pt x="0" y="520936"/>
                </a:lnTo>
                <a:lnTo>
                  <a:pt x="0" y="0"/>
                </a:lnTo>
                <a:close/>
              </a:path>
            </a:pathLst>
          </a:cu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panose="020B0502020202020204" pitchFamily="34" charset="0"/>
            </a:endParaRPr>
          </a:p>
        </p:txBody>
      </p:sp>
      <p:sp>
        <p:nvSpPr>
          <p:cNvPr id="40" name="Parallelogram 39">
            <a:extLst>
              <a:ext uri="{FF2B5EF4-FFF2-40B4-BE49-F238E27FC236}">
                <a16:creationId xmlns:a16="http://schemas.microsoft.com/office/drawing/2014/main" id="{CEEE06DA-2C33-C84F-940E-6D7DB4C078CD}"/>
              </a:ext>
            </a:extLst>
          </p:cNvPr>
          <p:cNvSpPr/>
          <p:nvPr/>
        </p:nvSpPr>
        <p:spPr>
          <a:xfrm>
            <a:off x="11793977" y="6479366"/>
            <a:ext cx="397211" cy="384048"/>
          </a:xfrm>
          <a:prstGeom prst="parallelogram">
            <a:avLst>
              <a:gd name="adj" fmla="val 65219"/>
            </a:avLst>
          </a:prstGeom>
          <a:solidFill>
            <a:srgbClr val="F0A6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381A0FB2-B8D0-CA42-B368-F7E708F385C5}"/>
              </a:ext>
            </a:extLst>
          </p:cNvPr>
          <p:cNvSpPr txBox="1"/>
          <p:nvPr/>
        </p:nvSpPr>
        <p:spPr>
          <a:xfrm>
            <a:off x="4800046" y="6477000"/>
            <a:ext cx="6947194" cy="369332"/>
          </a:xfrm>
          <a:prstGeom prst="rect">
            <a:avLst/>
          </a:prstGeom>
          <a:noFill/>
        </p:spPr>
        <p:txBody>
          <a:bodyPr wrap="square" rtlCol="0">
            <a:spAutoFit/>
          </a:bodyPr>
          <a:lstStyle/>
          <a:p>
            <a:pPr algn="r"/>
            <a:r>
              <a:rPr lang="en-US" dirty="0">
                <a:solidFill>
                  <a:schemeClr val="bg1"/>
                </a:solidFill>
                <a:latin typeface="Century Gothic" panose="020B0502020202020204" pitchFamily="34" charset="0"/>
              </a:rPr>
              <a:t>6. CALL TO ACTION</a:t>
            </a:r>
            <a:endParaRPr lang="en-US" dirty="0">
              <a:solidFill>
                <a:schemeClr val="bg1"/>
              </a:solidFill>
              <a:latin typeface="Century Gothic" panose="020B0502020202020204" pitchFamily="34" charset="0"/>
              <a:ea typeface="Arial" charset="0"/>
              <a:cs typeface="Arial" charset="0"/>
            </a:endParaRPr>
          </a:p>
        </p:txBody>
      </p:sp>
      <p:sp>
        <p:nvSpPr>
          <p:cNvPr id="38" name="TextBox 37">
            <a:extLst>
              <a:ext uri="{FF2B5EF4-FFF2-40B4-BE49-F238E27FC236}">
                <a16:creationId xmlns:a16="http://schemas.microsoft.com/office/drawing/2014/main" id="{E36FEB26-6347-CD41-956A-B259185DAC9B}"/>
              </a:ext>
            </a:extLst>
          </p:cNvPr>
          <p:cNvSpPr txBox="1"/>
          <p:nvPr/>
        </p:nvSpPr>
        <p:spPr>
          <a:xfrm>
            <a:off x="367748" y="248400"/>
            <a:ext cx="3029997" cy="461665"/>
          </a:xfrm>
          <a:prstGeom prst="rect">
            <a:avLst/>
          </a:prstGeom>
          <a:noFill/>
        </p:spPr>
        <p:txBody>
          <a:bodyPr wrap="none" rtlCol="0">
            <a:spAutoFit/>
          </a:bodyPr>
          <a:lstStyle/>
          <a:p>
            <a:r>
              <a:rPr lang="en-US" sz="2400" dirty="0">
                <a:solidFill>
                  <a:schemeClr val="tx1">
                    <a:lumMod val="65000"/>
                    <a:lumOff val="35000"/>
                  </a:schemeClr>
                </a:solidFill>
                <a:latin typeface="Century Gothic" panose="020B0502020202020204" pitchFamily="34" charset="0"/>
              </a:rPr>
              <a:t>6. CALL TO ACTION</a:t>
            </a:r>
          </a:p>
        </p:txBody>
      </p:sp>
      <p:sp>
        <p:nvSpPr>
          <p:cNvPr id="42" name="TextBox 41">
            <a:extLst>
              <a:ext uri="{FF2B5EF4-FFF2-40B4-BE49-F238E27FC236}">
                <a16:creationId xmlns:a16="http://schemas.microsoft.com/office/drawing/2014/main" id="{7954363F-9198-8F86-D097-79A95D6B3991}"/>
              </a:ext>
            </a:extLst>
          </p:cNvPr>
          <p:cNvSpPr txBox="1"/>
          <p:nvPr/>
        </p:nvSpPr>
        <p:spPr>
          <a:xfrm>
            <a:off x="451238" y="2449003"/>
            <a:ext cx="6907188" cy="1754326"/>
          </a:xfrm>
          <a:prstGeom prst="rect">
            <a:avLst/>
          </a:prstGeom>
          <a:noFill/>
        </p:spPr>
        <p:txBody>
          <a:bodyPr wrap="square" rtlCol="0">
            <a:spAutoFit/>
          </a:bodyPr>
          <a:lstStyle/>
          <a:p>
            <a:r>
              <a:rPr lang="en-US" sz="3600" dirty="0">
                <a:latin typeface="Century Gothic" panose="020B0502020202020204" pitchFamily="34" charset="0"/>
              </a:rPr>
              <a:t>INSERT YOUR CALL TO ACTION FOR A SPECIFIC PRODUCT OR SERVICE.</a:t>
            </a:r>
          </a:p>
        </p:txBody>
      </p:sp>
    </p:spTree>
    <p:extLst>
      <p:ext uri="{BB962C8B-B14F-4D97-AF65-F5344CB8AC3E}">
        <p14:creationId xmlns:p14="http://schemas.microsoft.com/office/powerpoint/2010/main" val="57605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C-Project-Definition-Six-Sigma-Worksheet-Template_PowerPoint.pptx" id="{1A6CECA6-5CAA-42D4-8DA2-827806DBC337}" vid="{91750753-04A7-40CD-A9A0-14A184A3CC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Use this as a PPT template</Template>
  <TotalTime>47</TotalTime>
  <Words>335</Words>
  <Application>Microsoft Macintosh PowerPoint</Application>
  <PresentationFormat>Widescreen</PresentationFormat>
  <Paragraphs>78</Paragraphs>
  <Slides>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Century Gothic</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Bess</dc:creator>
  <cp:lastModifiedBy>Heather Key</cp:lastModifiedBy>
  <cp:revision>8</cp:revision>
  <dcterms:created xsi:type="dcterms:W3CDTF">2022-07-11T22:53:58Z</dcterms:created>
  <dcterms:modified xsi:type="dcterms:W3CDTF">2022-10-25T20:07:40Z</dcterms:modified>
</cp:coreProperties>
</file>