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913CCA-CBE8-41F2-946A-106A3E5015AA}" v="29" dt="2022-10-16T23:39:36.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4674"/>
  </p:normalViewPr>
  <p:slideViewPr>
    <p:cSldViewPr snapToGrid="0" snapToObjects="1">
      <p:cViewPr varScale="1">
        <p:scale>
          <a:sx n="128" d="100"/>
          <a:sy n="128" d="100"/>
        </p:scale>
        <p:origin x="9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C913CCA-CBE8-41F2-946A-106A3E5015AA}"/>
    <pc:docChg chg="undo custSel addSld delSld modSld sldOrd">
      <pc:chgData name="Bess Dunlevy" userId="dd4b9a8537dbe9d0" providerId="LiveId" clId="{CC913CCA-CBE8-41F2-946A-106A3E5015AA}" dt="2022-10-16T23:42:03.109" v="266" actId="47"/>
      <pc:docMkLst>
        <pc:docMk/>
      </pc:docMkLst>
      <pc:sldChg chg="addSp delSp modSp mod">
        <pc:chgData name="Bess Dunlevy" userId="dd4b9a8537dbe9d0" providerId="LiveId" clId="{CC913CCA-CBE8-41F2-946A-106A3E5015AA}" dt="2022-10-16T23:41:05.215" v="258" actId="20577"/>
        <pc:sldMkLst>
          <pc:docMk/>
          <pc:sldMk cId="876644822" sldId="256"/>
        </pc:sldMkLst>
        <pc:spChg chg="mod">
          <ac:chgData name="Bess Dunlevy" userId="dd4b9a8537dbe9d0" providerId="LiveId" clId="{CC913CCA-CBE8-41F2-946A-106A3E5015AA}" dt="2022-10-16T23:37:57.328" v="195" actId="208"/>
          <ac:spMkLst>
            <pc:docMk/>
            <pc:sldMk cId="876644822" sldId="256"/>
            <ac:spMk id="2" creationId="{00000000-0000-0000-0000-000000000000}"/>
          </ac:spMkLst>
        </pc:spChg>
        <pc:spChg chg="add mod">
          <ac:chgData name="Bess Dunlevy" userId="dd4b9a8537dbe9d0" providerId="LiveId" clId="{CC913CCA-CBE8-41F2-946A-106A3E5015AA}" dt="2022-10-16T23:30:46.249" v="10"/>
          <ac:spMkLst>
            <pc:docMk/>
            <pc:sldMk cId="876644822" sldId="256"/>
            <ac:spMk id="3" creationId="{3AF70EED-0A03-B6B9-36C1-6A7B31665960}"/>
          </ac:spMkLst>
        </pc:spChg>
        <pc:spChg chg="mod">
          <ac:chgData name="Bess Dunlevy" userId="dd4b9a8537dbe9d0" providerId="LiveId" clId="{CC913CCA-CBE8-41F2-946A-106A3E5015AA}" dt="2022-10-16T23:41:05.215" v="258" actId="20577"/>
          <ac:spMkLst>
            <pc:docMk/>
            <pc:sldMk cId="876644822" sldId="256"/>
            <ac:spMk id="4" creationId="{00000000-0000-0000-0000-000000000000}"/>
          </ac:spMkLst>
        </pc:spChg>
        <pc:spChg chg="del">
          <ac:chgData name="Bess Dunlevy" userId="dd4b9a8537dbe9d0" providerId="LiveId" clId="{CC913CCA-CBE8-41F2-946A-106A3E5015AA}" dt="2022-10-16T23:30:44.233" v="8" actId="478"/>
          <ac:spMkLst>
            <pc:docMk/>
            <pc:sldMk cId="876644822" sldId="256"/>
            <ac:spMk id="6" creationId="{00000000-0000-0000-0000-000000000000}"/>
          </ac:spMkLst>
        </pc:spChg>
        <pc:spChg chg="del">
          <ac:chgData name="Bess Dunlevy" userId="dd4b9a8537dbe9d0" providerId="LiveId" clId="{CC913CCA-CBE8-41F2-946A-106A3E5015AA}" dt="2022-10-16T23:30:43.372" v="7" actId="478"/>
          <ac:spMkLst>
            <pc:docMk/>
            <pc:sldMk cId="876644822" sldId="256"/>
            <ac:spMk id="7" creationId="{00000000-0000-0000-0000-000000000000}"/>
          </ac:spMkLst>
        </pc:spChg>
        <pc:spChg chg="del">
          <ac:chgData name="Bess Dunlevy" userId="dd4b9a8537dbe9d0" providerId="LiveId" clId="{CC913CCA-CBE8-41F2-946A-106A3E5015AA}" dt="2022-10-16T23:30:44.577" v="9" actId="478"/>
          <ac:spMkLst>
            <pc:docMk/>
            <pc:sldMk cId="876644822" sldId="256"/>
            <ac:spMk id="8" creationId="{00000000-0000-0000-0000-000000000000}"/>
          </ac:spMkLst>
        </pc:spChg>
        <pc:spChg chg="del">
          <ac:chgData name="Bess Dunlevy" userId="dd4b9a8537dbe9d0" providerId="LiveId" clId="{CC913CCA-CBE8-41F2-946A-106A3E5015AA}" dt="2022-10-16T23:36:50.559" v="173" actId="478"/>
          <ac:spMkLst>
            <pc:docMk/>
            <pc:sldMk cId="876644822" sldId="256"/>
            <ac:spMk id="9" creationId="{1C276449-3D08-476F-B43E-E34E6C8A65A4}"/>
          </ac:spMkLst>
        </pc:spChg>
        <pc:spChg chg="mod">
          <ac:chgData name="Bess Dunlevy" userId="dd4b9a8537dbe9d0" providerId="LiveId" clId="{CC913CCA-CBE8-41F2-946A-106A3E5015AA}" dt="2022-10-16T23:37:55.801" v="194" actId="208"/>
          <ac:spMkLst>
            <pc:docMk/>
            <pc:sldMk cId="876644822" sldId="256"/>
            <ac:spMk id="11" creationId="{00000000-0000-0000-0000-000000000000}"/>
          </ac:spMkLst>
        </pc:spChg>
        <pc:spChg chg="mod">
          <ac:chgData name="Bess Dunlevy" userId="dd4b9a8537dbe9d0" providerId="LiveId" clId="{CC913CCA-CBE8-41F2-946A-106A3E5015AA}" dt="2022-10-16T23:40:52.040" v="242" actId="255"/>
          <ac:spMkLst>
            <pc:docMk/>
            <pc:sldMk cId="876644822" sldId="256"/>
            <ac:spMk id="12" creationId="{00000000-0000-0000-0000-000000000000}"/>
          </ac:spMkLst>
        </pc:spChg>
        <pc:spChg chg="mod">
          <ac:chgData name="Bess Dunlevy" userId="dd4b9a8537dbe9d0" providerId="LiveId" clId="{CC913CCA-CBE8-41F2-946A-106A3E5015AA}" dt="2022-10-16T23:38:45.165" v="221" actId="207"/>
          <ac:spMkLst>
            <pc:docMk/>
            <pc:sldMk cId="876644822" sldId="256"/>
            <ac:spMk id="13" creationId="{00000000-0000-0000-0000-000000000000}"/>
          </ac:spMkLst>
        </pc:spChg>
        <pc:spChg chg="mod">
          <ac:chgData name="Bess Dunlevy" userId="dd4b9a8537dbe9d0" providerId="LiveId" clId="{CC913CCA-CBE8-41F2-946A-106A3E5015AA}" dt="2022-10-16T23:40:56.305" v="244" actId="255"/>
          <ac:spMkLst>
            <pc:docMk/>
            <pc:sldMk cId="876644822" sldId="256"/>
            <ac:spMk id="14" creationId="{00000000-0000-0000-0000-000000000000}"/>
          </ac:spMkLst>
        </pc:spChg>
        <pc:spChg chg="mod">
          <ac:chgData name="Bess Dunlevy" userId="dd4b9a8537dbe9d0" providerId="LiveId" clId="{CC913CCA-CBE8-41F2-946A-106A3E5015AA}" dt="2022-10-16T23:38:55.288" v="224" actId="207"/>
          <ac:spMkLst>
            <pc:docMk/>
            <pc:sldMk cId="876644822" sldId="256"/>
            <ac:spMk id="15" creationId="{00000000-0000-0000-0000-000000000000}"/>
          </ac:spMkLst>
        </pc:spChg>
        <pc:spChg chg="mod">
          <ac:chgData name="Bess Dunlevy" userId="dd4b9a8537dbe9d0" providerId="LiveId" clId="{CC913CCA-CBE8-41F2-946A-106A3E5015AA}" dt="2022-10-16T23:41:00.103" v="246" actId="255"/>
          <ac:spMkLst>
            <pc:docMk/>
            <pc:sldMk cId="876644822" sldId="256"/>
            <ac:spMk id="16" creationId="{00000000-0000-0000-0000-000000000000}"/>
          </ac:spMkLst>
        </pc:spChg>
        <pc:spChg chg="add mod">
          <ac:chgData name="Bess Dunlevy" userId="dd4b9a8537dbe9d0" providerId="LiveId" clId="{CC913CCA-CBE8-41F2-946A-106A3E5015AA}" dt="2022-10-16T23:30:46.249" v="10"/>
          <ac:spMkLst>
            <pc:docMk/>
            <pc:sldMk cId="876644822" sldId="256"/>
            <ac:spMk id="17" creationId="{7B7A64F6-A1E9-22D4-D8B1-777E21325ED1}"/>
          </ac:spMkLst>
        </pc:spChg>
        <pc:spChg chg="mod">
          <ac:chgData name="Bess Dunlevy" userId="dd4b9a8537dbe9d0" providerId="LiveId" clId="{CC913CCA-CBE8-41F2-946A-106A3E5015AA}" dt="2022-10-16T23:38:07.598" v="199" actId="208"/>
          <ac:spMkLst>
            <pc:docMk/>
            <pc:sldMk cId="876644822" sldId="256"/>
            <ac:spMk id="18" creationId="{00000000-0000-0000-0000-000000000000}"/>
          </ac:spMkLst>
        </pc:spChg>
        <pc:spChg chg="mod">
          <ac:chgData name="Bess Dunlevy" userId="dd4b9a8537dbe9d0" providerId="LiveId" clId="{CC913CCA-CBE8-41F2-946A-106A3E5015AA}" dt="2022-10-16T23:38:07.598" v="199" actId="208"/>
          <ac:spMkLst>
            <pc:docMk/>
            <pc:sldMk cId="876644822" sldId="256"/>
            <ac:spMk id="19" creationId="{00000000-0000-0000-0000-000000000000}"/>
          </ac:spMkLst>
        </pc:spChg>
        <pc:spChg chg="mod">
          <ac:chgData name="Bess Dunlevy" userId="dd4b9a8537dbe9d0" providerId="LiveId" clId="{CC913CCA-CBE8-41F2-946A-106A3E5015AA}" dt="2022-10-16T23:38:07.598" v="199" actId="208"/>
          <ac:spMkLst>
            <pc:docMk/>
            <pc:sldMk cId="876644822" sldId="256"/>
            <ac:spMk id="20" creationId="{00000000-0000-0000-0000-000000000000}"/>
          </ac:spMkLst>
        </pc:spChg>
        <pc:spChg chg="mod">
          <ac:chgData name="Bess Dunlevy" userId="dd4b9a8537dbe9d0" providerId="LiveId" clId="{CC913CCA-CBE8-41F2-946A-106A3E5015AA}" dt="2022-10-16T23:38:07.598" v="199" actId="208"/>
          <ac:spMkLst>
            <pc:docMk/>
            <pc:sldMk cId="876644822" sldId="256"/>
            <ac:spMk id="21" creationId="{00000000-0000-0000-0000-000000000000}"/>
          </ac:spMkLst>
        </pc:spChg>
        <pc:spChg chg="add del mod">
          <ac:chgData name="Bess Dunlevy" userId="dd4b9a8537dbe9d0" providerId="LiveId" clId="{CC913CCA-CBE8-41F2-946A-106A3E5015AA}" dt="2022-10-16T23:37:00.271" v="176" actId="478"/>
          <ac:spMkLst>
            <pc:docMk/>
            <pc:sldMk cId="876644822" sldId="256"/>
            <ac:spMk id="22" creationId="{6D163F2A-76A2-375F-216B-CDB6FB615109}"/>
          </ac:spMkLst>
        </pc:spChg>
        <pc:spChg chg="add mod">
          <ac:chgData name="Bess Dunlevy" userId="dd4b9a8537dbe9d0" providerId="LiveId" clId="{CC913CCA-CBE8-41F2-946A-106A3E5015AA}" dt="2022-10-16T23:37:00.538" v="177"/>
          <ac:spMkLst>
            <pc:docMk/>
            <pc:sldMk cId="876644822" sldId="256"/>
            <ac:spMk id="23" creationId="{4884E03E-8658-5D51-AC28-E2535633E3E3}"/>
          </ac:spMkLst>
        </pc:spChg>
        <pc:spChg chg="mod">
          <ac:chgData name="Bess Dunlevy" userId="dd4b9a8537dbe9d0" providerId="LiveId" clId="{CC913CCA-CBE8-41F2-946A-106A3E5015AA}" dt="2022-10-16T23:39:07.545" v="226"/>
          <ac:spMkLst>
            <pc:docMk/>
            <pc:sldMk cId="876644822" sldId="256"/>
            <ac:spMk id="25" creationId="{9DEB7600-1B3E-0389-8136-B169C248EB96}"/>
          </ac:spMkLst>
        </pc:spChg>
        <pc:spChg chg="mod">
          <ac:chgData name="Bess Dunlevy" userId="dd4b9a8537dbe9d0" providerId="LiveId" clId="{CC913CCA-CBE8-41F2-946A-106A3E5015AA}" dt="2022-10-16T23:39:13.738" v="228"/>
          <ac:spMkLst>
            <pc:docMk/>
            <pc:sldMk cId="876644822" sldId="256"/>
            <ac:spMk id="28" creationId="{F54FA5AE-2882-3B37-A5BB-68726403DB63}"/>
          </ac:spMkLst>
        </pc:spChg>
        <pc:spChg chg="mod">
          <ac:chgData name="Bess Dunlevy" userId="dd4b9a8537dbe9d0" providerId="LiveId" clId="{CC913CCA-CBE8-41F2-946A-106A3E5015AA}" dt="2022-10-16T23:39:29.813" v="231"/>
          <ac:spMkLst>
            <pc:docMk/>
            <pc:sldMk cId="876644822" sldId="256"/>
            <ac:spMk id="31" creationId="{FC8F14DC-7037-409D-FE57-3C1E205D5BE9}"/>
          </ac:spMkLst>
        </pc:spChg>
        <pc:spChg chg="mod">
          <ac:chgData name="Bess Dunlevy" userId="dd4b9a8537dbe9d0" providerId="LiveId" clId="{CC913CCA-CBE8-41F2-946A-106A3E5015AA}" dt="2022-10-16T23:39:36.249" v="233"/>
          <ac:spMkLst>
            <pc:docMk/>
            <pc:sldMk cId="876644822" sldId="256"/>
            <ac:spMk id="34" creationId="{B0E5F651-49FA-F0F6-7FA3-1C7B60874A60}"/>
          </ac:spMkLst>
        </pc:spChg>
        <pc:grpChg chg="mod">
          <ac:chgData name="Bess Dunlevy" userId="dd4b9a8537dbe9d0" providerId="LiveId" clId="{CC913CCA-CBE8-41F2-946A-106A3E5015AA}" dt="2022-10-16T23:38:22.929" v="200" actId="1076"/>
          <ac:grpSpMkLst>
            <pc:docMk/>
            <pc:sldMk cId="876644822" sldId="256"/>
            <ac:grpSpMk id="10" creationId="{00000000-0000-0000-0000-000000000000}"/>
          </ac:grpSpMkLst>
        </pc:grpChg>
        <pc:grpChg chg="add mod">
          <ac:chgData name="Bess Dunlevy" userId="dd4b9a8537dbe9d0" providerId="LiveId" clId="{CC913CCA-CBE8-41F2-946A-106A3E5015AA}" dt="2022-10-16T23:39:25.721" v="230" actId="1076"/>
          <ac:grpSpMkLst>
            <pc:docMk/>
            <pc:sldMk cId="876644822" sldId="256"/>
            <ac:grpSpMk id="24" creationId="{D3C9A550-33C6-8F9C-B3BB-48BECD8A7D67}"/>
          </ac:grpSpMkLst>
        </pc:grpChg>
        <pc:grpChg chg="add mod">
          <ac:chgData name="Bess Dunlevy" userId="dd4b9a8537dbe9d0" providerId="LiveId" clId="{CC913CCA-CBE8-41F2-946A-106A3E5015AA}" dt="2022-10-16T23:39:21.832" v="229" actId="1076"/>
          <ac:grpSpMkLst>
            <pc:docMk/>
            <pc:sldMk cId="876644822" sldId="256"/>
            <ac:grpSpMk id="27" creationId="{240BD210-8235-3838-C414-4B733193BA00}"/>
          </ac:grpSpMkLst>
        </pc:grpChg>
        <pc:grpChg chg="add mod">
          <ac:chgData name="Bess Dunlevy" userId="dd4b9a8537dbe9d0" providerId="LiveId" clId="{CC913CCA-CBE8-41F2-946A-106A3E5015AA}" dt="2022-10-16T23:39:33.331" v="232" actId="1076"/>
          <ac:grpSpMkLst>
            <pc:docMk/>
            <pc:sldMk cId="876644822" sldId="256"/>
            <ac:grpSpMk id="30" creationId="{A22DFCE4-0851-5221-E843-67D4E433DA3F}"/>
          </ac:grpSpMkLst>
        </pc:grpChg>
        <pc:grpChg chg="add mod">
          <ac:chgData name="Bess Dunlevy" userId="dd4b9a8537dbe9d0" providerId="LiveId" clId="{CC913CCA-CBE8-41F2-946A-106A3E5015AA}" dt="2022-10-16T23:39:38.867" v="234" actId="1076"/>
          <ac:grpSpMkLst>
            <pc:docMk/>
            <pc:sldMk cId="876644822" sldId="256"/>
            <ac:grpSpMk id="33" creationId="{A1FA50B0-3864-92C8-F41B-430DA25FF4E0}"/>
          </ac:grpSpMkLst>
        </pc:grpChg>
        <pc:picChg chg="del">
          <ac:chgData name="Bess Dunlevy" userId="dd4b9a8537dbe9d0" providerId="LiveId" clId="{CC913CCA-CBE8-41F2-946A-106A3E5015AA}" dt="2022-10-16T23:30:54.481" v="11" actId="21"/>
          <ac:picMkLst>
            <pc:docMk/>
            <pc:sldMk cId="876644822" sldId="256"/>
            <ac:picMk id="5" creationId="{EC3FC673-748A-483F-A29B-5E9BFA48E77C}"/>
          </ac:picMkLst>
        </pc:picChg>
        <pc:picChg chg="mod">
          <ac:chgData name="Bess Dunlevy" userId="dd4b9a8537dbe9d0" providerId="LiveId" clId="{CC913CCA-CBE8-41F2-946A-106A3E5015AA}" dt="2022-10-16T23:39:07.545" v="226"/>
          <ac:picMkLst>
            <pc:docMk/>
            <pc:sldMk cId="876644822" sldId="256"/>
            <ac:picMk id="26" creationId="{2E395AD7-259F-4E37-A061-0E218D395C0F}"/>
          </ac:picMkLst>
        </pc:picChg>
        <pc:picChg chg="mod">
          <ac:chgData name="Bess Dunlevy" userId="dd4b9a8537dbe9d0" providerId="LiveId" clId="{CC913CCA-CBE8-41F2-946A-106A3E5015AA}" dt="2022-10-16T23:39:13.738" v="228"/>
          <ac:picMkLst>
            <pc:docMk/>
            <pc:sldMk cId="876644822" sldId="256"/>
            <ac:picMk id="29" creationId="{FB83E261-2644-78A5-AAC2-B7A41B6FCC89}"/>
          </ac:picMkLst>
        </pc:picChg>
        <pc:picChg chg="mod">
          <ac:chgData name="Bess Dunlevy" userId="dd4b9a8537dbe9d0" providerId="LiveId" clId="{CC913CCA-CBE8-41F2-946A-106A3E5015AA}" dt="2022-10-16T23:39:29.813" v="231"/>
          <ac:picMkLst>
            <pc:docMk/>
            <pc:sldMk cId="876644822" sldId="256"/>
            <ac:picMk id="32" creationId="{0CBC6744-14D8-FCCB-6B39-18F59BA993E9}"/>
          </ac:picMkLst>
        </pc:picChg>
        <pc:picChg chg="mod">
          <ac:chgData name="Bess Dunlevy" userId="dd4b9a8537dbe9d0" providerId="LiveId" clId="{CC913CCA-CBE8-41F2-946A-106A3E5015AA}" dt="2022-10-16T23:39:36.249" v="233"/>
          <ac:picMkLst>
            <pc:docMk/>
            <pc:sldMk cId="876644822" sldId="256"/>
            <ac:picMk id="35" creationId="{190D0A56-817C-584B-1F90-3F441D7E8B8B}"/>
          </ac:picMkLst>
        </pc:picChg>
      </pc:sldChg>
      <pc:sldChg chg="addSp delSp modSp add mod ord setBg">
        <pc:chgData name="Bess Dunlevy" userId="dd4b9a8537dbe9d0" providerId="LiveId" clId="{CC913CCA-CBE8-41F2-946A-106A3E5015AA}" dt="2022-10-16T23:42:02.497" v="265" actId="478"/>
        <pc:sldMkLst>
          <pc:docMk/>
          <pc:sldMk cId="1750150145" sldId="258"/>
        </pc:sldMkLst>
        <pc:spChg chg="mod">
          <ac:chgData name="Bess Dunlevy" userId="dd4b9a8537dbe9d0" providerId="LiveId" clId="{CC913CCA-CBE8-41F2-946A-106A3E5015AA}" dt="2022-10-16T23:31:19.255" v="84" actId="20577"/>
          <ac:spMkLst>
            <pc:docMk/>
            <pc:sldMk cId="1750150145" sldId="258"/>
            <ac:spMk id="5" creationId="{8539868D-65F8-4116-5E7F-8E06FEEC0CCF}"/>
          </ac:spMkLst>
        </pc:spChg>
        <pc:spChg chg="add mod">
          <ac:chgData name="Bess Dunlevy" userId="dd4b9a8537dbe9d0" providerId="LiveId" clId="{CC913CCA-CBE8-41F2-946A-106A3E5015AA}" dt="2022-10-16T23:34:30.018" v="124" actId="164"/>
          <ac:spMkLst>
            <pc:docMk/>
            <pc:sldMk cId="1750150145" sldId="258"/>
            <ac:spMk id="7" creationId="{800F4B92-5602-86A3-EDFF-8A556C79C979}"/>
          </ac:spMkLst>
        </pc:spChg>
        <pc:spChg chg="add mod">
          <ac:chgData name="Bess Dunlevy" userId="dd4b9a8537dbe9d0" providerId="LiveId" clId="{CC913CCA-CBE8-41F2-946A-106A3E5015AA}" dt="2022-10-16T23:34:30.018" v="124" actId="164"/>
          <ac:spMkLst>
            <pc:docMk/>
            <pc:sldMk cId="1750150145" sldId="258"/>
            <ac:spMk id="8" creationId="{9F83DCC7-E553-51EC-4F29-A4AB66502A83}"/>
          </ac:spMkLst>
        </pc:spChg>
        <pc:spChg chg="del">
          <ac:chgData name="Bess Dunlevy" userId="dd4b9a8537dbe9d0" providerId="LiveId" clId="{CC913CCA-CBE8-41F2-946A-106A3E5015AA}" dt="2022-10-16T23:31:09.447" v="46" actId="478"/>
          <ac:spMkLst>
            <pc:docMk/>
            <pc:sldMk cId="1750150145" sldId="258"/>
            <ac:spMk id="9" creationId="{BE98E647-E4C9-4B4B-888B-2F662C468983}"/>
          </ac:spMkLst>
        </pc:spChg>
        <pc:spChg chg="mod">
          <ac:chgData name="Bess Dunlevy" userId="dd4b9a8537dbe9d0" providerId="LiveId" clId="{CC913CCA-CBE8-41F2-946A-106A3E5015AA}" dt="2022-10-16T23:42:02.088" v="264" actId="255"/>
          <ac:spMkLst>
            <pc:docMk/>
            <pc:sldMk cId="1750150145" sldId="258"/>
            <ac:spMk id="10" creationId="{42F5795F-E10B-C9F7-9610-617B534FCE09}"/>
          </ac:spMkLst>
        </pc:spChg>
        <pc:spChg chg="del">
          <ac:chgData name="Bess Dunlevy" userId="dd4b9a8537dbe9d0" providerId="LiveId" clId="{CC913CCA-CBE8-41F2-946A-106A3E5015AA}" dt="2022-10-16T23:31:56.827" v="90" actId="478"/>
          <ac:spMkLst>
            <pc:docMk/>
            <pc:sldMk cId="1750150145" sldId="258"/>
            <ac:spMk id="11" creationId="{D25B69A5-3B0C-C540-8CC8-9794435EA004}"/>
          </ac:spMkLst>
        </pc:spChg>
        <pc:spChg chg="add mod">
          <ac:chgData name="Bess Dunlevy" userId="dd4b9a8537dbe9d0" providerId="LiveId" clId="{CC913CCA-CBE8-41F2-946A-106A3E5015AA}" dt="2022-10-16T23:34:31.611" v="125" actId="164"/>
          <ac:spMkLst>
            <pc:docMk/>
            <pc:sldMk cId="1750150145" sldId="258"/>
            <ac:spMk id="13" creationId="{545A9174-1D40-74E6-4E05-ABCF313B8259}"/>
          </ac:spMkLst>
        </pc:spChg>
        <pc:spChg chg="add mod">
          <ac:chgData name="Bess Dunlevy" userId="dd4b9a8537dbe9d0" providerId="LiveId" clId="{CC913CCA-CBE8-41F2-946A-106A3E5015AA}" dt="2022-10-16T23:34:31.611" v="125" actId="164"/>
          <ac:spMkLst>
            <pc:docMk/>
            <pc:sldMk cId="1750150145" sldId="258"/>
            <ac:spMk id="14" creationId="{91BE8172-E583-13CF-07ED-0337A926C885}"/>
          </ac:spMkLst>
        </pc:spChg>
        <pc:spChg chg="add mod">
          <ac:chgData name="Bess Dunlevy" userId="dd4b9a8537dbe9d0" providerId="LiveId" clId="{CC913CCA-CBE8-41F2-946A-106A3E5015AA}" dt="2022-10-16T23:34:32.923" v="126" actId="164"/>
          <ac:spMkLst>
            <pc:docMk/>
            <pc:sldMk cId="1750150145" sldId="258"/>
            <ac:spMk id="15" creationId="{0C864C2D-0F1C-1092-2F65-CD83F93D9CC8}"/>
          </ac:spMkLst>
        </pc:spChg>
        <pc:spChg chg="add mod">
          <ac:chgData name="Bess Dunlevy" userId="dd4b9a8537dbe9d0" providerId="LiveId" clId="{CC913CCA-CBE8-41F2-946A-106A3E5015AA}" dt="2022-10-16T23:34:32.923" v="126" actId="164"/>
          <ac:spMkLst>
            <pc:docMk/>
            <pc:sldMk cId="1750150145" sldId="258"/>
            <ac:spMk id="16" creationId="{A957E26F-A610-41C9-9D44-949EC3F74BCD}"/>
          </ac:spMkLst>
        </pc:spChg>
        <pc:spChg chg="add mod">
          <ac:chgData name="Bess Dunlevy" userId="dd4b9a8537dbe9d0" providerId="LiveId" clId="{CC913CCA-CBE8-41F2-946A-106A3E5015AA}" dt="2022-10-16T23:34:34.291" v="127" actId="164"/>
          <ac:spMkLst>
            <pc:docMk/>
            <pc:sldMk cId="1750150145" sldId="258"/>
            <ac:spMk id="17" creationId="{68476D67-244E-F926-6B36-8D9FF3263B51}"/>
          </ac:spMkLst>
        </pc:spChg>
        <pc:spChg chg="add mod">
          <ac:chgData name="Bess Dunlevy" userId="dd4b9a8537dbe9d0" providerId="LiveId" clId="{CC913CCA-CBE8-41F2-946A-106A3E5015AA}" dt="2022-10-16T23:34:34.291" v="127" actId="164"/>
          <ac:spMkLst>
            <pc:docMk/>
            <pc:sldMk cId="1750150145" sldId="258"/>
            <ac:spMk id="18" creationId="{B44FBAF4-23AB-9626-BE45-E5E47F54BE11}"/>
          </ac:spMkLst>
        </pc:spChg>
        <pc:spChg chg="add mod">
          <ac:chgData name="Bess Dunlevy" userId="dd4b9a8537dbe9d0" providerId="LiveId" clId="{CC913CCA-CBE8-41F2-946A-106A3E5015AA}" dt="2022-10-16T23:34:47.338" v="129"/>
          <ac:spMkLst>
            <pc:docMk/>
            <pc:sldMk cId="1750150145" sldId="258"/>
            <ac:spMk id="24" creationId="{4F9C2B60-DC07-7B73-6DCB-F0ED313E3167}"/>
          </ac:spMkLst>
        </pc:spChg>
        <pc:spChg chg="add mod">
          <ac:chgData name="Bess Dunlevy" userId="dd4b9a8537dbe9d0" providerId="LiveId" clId="{CC913CCA-CBE8-41F2-946A-106A3E5015AA}" dt="2022-10-16T23:34:53.914" v="131"/>
          <ac:spMkLst>
            <pc:docMk/>
            <pc:sldMk cId="1750150145" sldId="258"/>
            <ac:spMk id="27" creationId="{FA14B090-DCAB-3C08-1930-B5BAFAC8AB3B}"/>
          </ac:spMkLst>
        </pc:spChg>
        <pc:spChg chg="add mod">
          <ac:chgData name="Bess Dunlevy" userId="dd4b9a8537dbe9d0" providerId="LiveId" clId="{CC913CCA-CBE8-41F2-946A-106A3E5015AA}" dt="2022-10-16T23:35:01.944" v="133"/>
          <ac:spMkLst>
            <pc:docMk/>
            <pc:sldMk cId="1750150145" sldId="258"/>
            <ac:spMk id="30" creationId="{CC77854A-9AA1-1F3C-1764-7E58577E9398}"/>
          </ac:spMkLst>
        </pc:spChg>
        <pc:spChg chg="add mod">
          <ac:chgData name="Bess Dunlevy" userId="dd4b9a8537dbe9d0" providerId="LiveId" clId="{CC913CCA-CBE8-41F2-946A-106A3E5015AA}" dt="2022-10-16T23:35:10.372" v="135"/>
          <ac:spMkLst>
            <pc:docMk/>
            <pc:sldMk cId="1750150145" sldId="258"/>
            <ac:spMk id="33" creationId="{040B8C24-FC3E-5044-C55B-170ABDC39211}"/>
          </ac:spMkLst>
        </pc:spChg>
        <pc:grpChg chg="add mod">
          <ac:chgData name="Bess Dunlevy" userId="dd4b9a8537dbe9d0" providerId="LiveId" clId="{CC913CCA-CBE8-41F2-946A-106A3E5015AA}" dt="2022-10-16T23:35:20.958" v="137" actId="14861"/>
          <ac:grpSpMkLst>
            <pc:docMk/>
            <pc:sldMk cId="1750150145" sldId="258"/>
            <ac:grpSpMk id="19" creationId="{4C2B2B3D-7552-5969-DE83-7C489DC95406}"/>
          </ac:grpSpMkLst>
        </pc:grpChg>
        <pc:grpChg chg="add mod">
          <ac:chgData name="Bess Dunlevy" userId="dd4b9a8537dbe9d0" providerId="LiveId" clId="{CC913CCA-CBE8-41F2-946A-106A3E5015AA}" dt="2022-10-16T23:35:20.958" v="137" actId="14861"/>
          <ac:grpSpMkLst>
            <pc:docMk/>
            <pc:sldMk cId="1750150145" sldId="258"/>
            <ac:grpSpMk id="20" creationId="{5A0BEAB6-BF5C-FD73-E9FD-963DCFD99CA1}"/>
          </ac:grpSpMkLst>
        </pc:grpChg>
        <pc:grpChg chg="add mod">
          <ac:chgData name="Bess Dunlevy" userId="dd4b9a8537dbe9d0" providerId="LiveId" clId="{CC913CCA-CBE8-41F2-946A-106A3E5015AA}" dt="2022-10-16T23:35:20.958" v="137" actId="14861"/>
          <ac:grpSpMkLst>
            <pc:docMk/>
            <pc:sldMk cId="1750150145" sldId="258"/>
            <ac:grpSpMk id="21" creationId="{BB905C7F-693E-0EC1-E65C-798FD677663D}"/>
          </ac:grpSpMkLst>
        </pc:grpChg>
        <pc:grpChg chg="add mod">
          <ac:chgData name="Bess Dunlevy" userId="dd4b9a8537dbe9d0" providerId="LiveId" clId="{CC913CCA-CBE8-41F2-946A-106A3E5015AA}" dt="2022-10-16T23:35:20.958" v="137" actId="14861"/>
          <ac:grpSpMkLst>
            <pc:docMk/>
            <pc:sldMk cId="1750150145" sldId="258"/>
            <ac:grpSpMk id="22" creationId="{93A7B9EC-41E3-0DD6-527C-8AAD3D41BE90}"/>
          </ac:grpSpMkLst>
        </pc:grpChg>
        <pc:grpChg chg="add mod">
          <ac:chgData name="Bess Dunlevy" userId="dd4b9a8537dbe9d0" providerId="LiveId" clId="{CC913CCA-CBE8-41F2-946A-106A3E5015AA}" dt="2022-10-16T23:34:50.423" v="130" actId="1076"/>
          <ac:grpSpMkLst>
            <pc:docMk/>
            <pc:sldMk cId="1750150145" sldId="258"/>
            <ac:grpSpMk id="23" creationId="{E22D8DB2-9019-4952-9D3A-2F0235948659}"/>
          </ac:grpSpMkLst>
        </pc:grpChg>
        <pc:grpChg chg="add mod">
          <ac:chgData name="Bess Dunlevy" userId="dd4b9a8537dbe9d0" providerId="LiveId" clId="{CC913CCA-CBE8-41F2-946A-106A3E5015AA}" dt="2022-10-16T23:34:57.026" v="132" actId="1076"/>
          <ac:grpSpMkLst>
            <pc:docMk/>
            <pc:sldMk cId="1750150145" sldId="258"/>
            <ac:grpSpMk id="26" creationId="{4F37C5BF-6AD9-449B-B8A6-460059293E82}"/>
          </ac:grpSpMkLst>
        </pc:grpChg>
        <pc:grpChg chg="add mod">
          <ac:chgData name="Bess Dunlevy" userId="dd4b9a8537dbe9d0" providerId="LiveId" clId="{CC913CCA-CBE8-41F2-946A-106A3E5015AA}" dt="2022-10-16T23:35:05.041" v="134" actId="1076"/>
          <ac:grpSpMkLst>
            <pc:docMk/>
            <pc:sldMk cId="1750150145" sldId="258"/>
            <ac:grpSpMk id="29" creationId="{4192E29D-26DB-431E-8FAC-D83AD3F27FDD}"/>
          </ac:grpSpMkLst>
        </pc:grpChg>
        <pc:grpChg chg="add mod">
          <ac:chgData name="Bess Dunlevy" userId="dd4b9a8537dbe9d0" providerId="LiveId" clId="{CC913CCA-CBE8-41F2-946A-106A3E5015AA}" dt="2022-10-16T23:35:13.346" v="136" actId="1076"/>
          <ac:grpSpMkLst>
            <pc:docMk/>
            <pc:sldMk cId="1750150145" sldId="258"/>
            <ac:grpSpMk id="32" creationId="{CA5D2C6A-43C6-4A77-B44D-E26E28F9270D}"/>
          </ac:grpSpMkLst>
        </pc:grpChg>
        <pc:picChg chg="add del">
          <ac:chgData name="Bess Dunlevy" userId="dd4b9a8537dbe9d0" providerId="LiveId" clId="{CC913CCA-CBE8-41F2-946A-106A3E5015AA}" dt="2022-10-16T23:42:02.497" v="265" actId="478"/>
          <ac:picMkLst>
            <pc:docMk/>
            <pc:sldMk cId="1750150145" sldId="258"/>
            <ac:picMk id="6" creationId="{011ABEA2-A0A4-2545-BC5F-D7F8CEFC99DC}"/>
          </ac:picMkLst>
        </pc:picChg>
        <pc:picChg chg="add mod">
          <ac:chgData name="Bess Dunlevy" userId="dd4b9a8537dbe9d0" providerId="LiveId" clId="{CC913CCA-CBE8-41F2-946A-106A3E5015AA}" dt="2022-10-16T23:34:47.338" v="129"/>
          <ac:picMkLst>
            <pc:docMk/>
            <pc:sldMk cId="1750150145" sldId="258"/>
            <ac:picMk id="25" creationId="{98272F62-7131-D212-2CC3-E73BBEFFDD8E}"/>
          </ac:picMkLst>
        </pc:picChg>
        <pc:picChg chg="add mod">
          <ac:chgData name="Bess Dunlevy" userId="dd4b9a8537dbe9d0" providerId="LiveId" clId="{CC913CCA-CBE8-41F2-946A-106A3E5015AA}" dt="2022-10-16T23:34:53.914" v="131"/>
          <ac:picMkLst>
            <pc:docMk/>
            <pc:sldMk cId="1750150145" sldId="258"/>
            <ac:picMk id="28" creationId="{78E004C4-21B0-09F3-C6CE-0F36AF1BF5A8}"/>
          </ac:picMkLst>
        </pc:picChg>
        <pc:picChg chg="add mod">
          <ac:chgData name="Bess Dunlevy" userId="dd4b9a8537dbe9d0" providerId="LiveId" clId="{CC913CCA-CBE8-41F2-946A-106A3E5015AA}" dt="2022-10-16T23:35:01.944" v="133"/>
          <ac:picMkLst>
            <pc:docMk/>
            <pc:sldMk cId="1750150145" sldId="258"/>
            <ac:picMk id="31" creationId="{D77E4219-AB18-D7E1-ABFB-5787A04B6227}"/>
          </ac:picMkLst>
        </pc:picChg>
        <pc:picChg chg="add mod">
          <ac:chgData name="Bess Dunlevy" userId="dd4b9a8537dbe9d0" providerId="LiveId" clId="{CC913CCA-CBE8-41F2-946A-106A3E5015AA}" dt="2022-10-16T23:35:10.372" v="135"/>
          <ac:picMkLst>
            <pc:docMk/>
            <pc:sldMk cId="1750150145" sldId="258"/>
            <ac:picMk id="34" creationId="{5FCCACB4-87DC-CEA8-7923-5014D41A1128}"/>
          </ac:picMkLst>
        </pc:picChg>
        <pc:cxnChg chg="del">
          <ac:chgData name="Bess Dunlevy" userId="dd4b9a8537dbe9d0" providerId="LiveId" clId="{CC913CCA-CBE8-41F2-946A-106A3E5015AA}" dt="2022-10-16T23:31:58.019" v="91" actId="478"/>
          <ac:cxnSpMkLst>
            <pc:docMk/>
            <pc:sldMk cId="1750150145" sldId="258"/>
            <ac:cxnSpMk id="3" creationId="{75C502E9-323D-6147-AE85-54814FCF265C}"/>
          </ac:cxnSpMkLst>
        </pc:cxnChg>
      </pc:sldChg>
      <pc:sldChg chg="add del setBg">
        <pc:chgData name="Bess Dunlevy" userId="dd4b9a8537dbe9d0" providerId="LiveId" clId="{CC913CCA-CBE8-41F2-946A-106A3E5015AA}" dt="2022-10-16T23:42:03.109" v="266" actId="47"/>
        <pc:sldMkLst>
          <pc:docMk/>
          <pc:sldMk cId="1762809530" sldId="295"/>
        </pc:sldMkLst>
      </pc:sldChg>
      <pc:sldChg chg="add del">
        <pc:chgData name="Bess Dunlevy" userId="dd4b9a8537dbe9d0" providerId="LiveId" clId="{CC913CCA-CBE8-41F2-946A-106A3E5015AA}" dt="2022-10-16T23:30:26.843" v="6"/>
        <pc:sldMkLst>
          <pc:docMk/>
          <pc:sldMk cId="2929323684" sldId="296"/>
        </pc:sldMkLst>
      </pc:sldChg>
      <pc:sldChg chg="add del">
        <pc:chgData name="Bess Dunlevy" userId="dd4b9a8537dbe9d0" providerId="LiveId" clId="{CC913CCA-CBE8-41F2-946A-106A3E5015AA}" dt="2022-10-16T23:30:21.728" v="4"/>
        <pc:sldMkLst>
          <pc:docMk/>
          <pc:sldMk cId="3183847728" sldId="35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300EE-2CE4-4445-94F8-2B4CE9DF661E}" type="datetimeFigureOut">
              <a:rPr lang="ru-RU" smtClean="0"/>
              <a:t>28.10.2022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ACDA1-28E5-44C4-A823-381B7187B7FA}" type="slidenum">
              <a:rPr lang="ru-RU" smtClean="0"/>
              <a:t>‹#›</a:t>
            </a:fld>
            <a:endParaRPr lang="ru-RU"/>
          </a:p>
        </p:txBody>
      </p:sp>
    </p:spTree>
    <p:extLst>
      <p:ext uri="{BB962C8B-B14F-4D97-AF65-F5344CB8AC3E}">
        <p14:creationId xmlns:p14="http://schemas.microsoft.com/office/powerpoint/2010/main" val="124735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3" Type="http://schemas.openxmlformats.org/officeDocument/2006/relationships/hyperlink" Target="https://www.smartsheet.com/try-it?trp=11598&amp;utm_source=integrated-content&amp;utm_campaign=/content/pest-analysis-template&amp;utm_medium=PEST+Diagram+Presentation+powerpoint+11598&amp;lpa=PEST+Diagram+Presentation+powerpoint+11598" TargetMode="External"/><Relationship Id="rId7" Type="http://schemas.openxmlformats.org/officeDocument/2006/relationships/image" Target="../media/image4.sv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sv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1.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7841176" y="276688"/>
            <a:ext cx="3657600" cy="507585"/>
          </a:xfrm>
          <a:prstGeom prst="rect">
            <a:avLst/>
          </a:prstGeom>
        </p:spPr>
      </p:pic>
      <p:sp>
        <p:nvSpPr>
          <p:cNvPr id="2" name="Rectangle 7">
            <a:extLst>
              <a:ext uri="{FF2B5EF4-FFF2-40B4-BE49-F238E27FC236}">
                <a16:creationId xmlns:a16="http://schemas.microsoft.com/office/drawing/2014/main" id="{3F26C2D7-806A-E349-1979-A67952480B9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7C36D70F-5BE0-51D7-5777-E10210A2DA7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539868D-65F8-4116-5E7F-8E06FEEC0CCF}"/>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 DIAGRAM PRESENTATION</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42F5795F-E10B-C9F7-9610-617B534FCE09}"/>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PEST DIAGRAM PRESENTATION TEMPLATE</a:t>
            </a:r>
          </a:p>
        </p:txBody>
      </p:sp>
      <p:pic>
        <p:nvPicPr>
          <p:cNvPr id="12" name="Picture 11" descr="Shape&#10;&#10;Description automatically generated">
            <a:extLst>
              <a:ext uri="{FF2B5EF4-FFF2-40B4-BE49-F238E27FC236}">
                <a16:creationId xmlns:a16="http://schemas.microsoft.com/office/drawing/2014/main" id="{DC78EA31-8E25-87F6-02DC-FE62A6BF3F5C}"/>
              </a:ext>
            </a:extLst>
          </p:cNvPr>
          <p:cNvPicPr>
            <a:picLocks noChangeAspect="1"/>
          </p:cNvPicPr>
          <p:nvPr/>
        </p:nvPicPr>
        <p:blipFill>
          <a:blip r:embed="rId5">
            <a:alphaModFix amt="60000"/>
          </a:blip>
          <a:stretch>
            <a:fillRect/>
          </a:stretch>
        </p:blipFill>
        <p:spPr>
          <a:xfrm>
            <a:off x="7984907" y="964095"/>
            <a:ext cx="4997547" cy="5495823"/>
          </a:xfrm>
          <a:prstGeom prst="rect">
            <a:avLst/>
          </a:prstGeom>
        </p:spPr>
      </p:pic>
      <p:grpSp>
        <p:nvGrpSpPr>
          <p:cNvPr id="19" name="Group 18">
            <a:extLst>
              <a:ext uri="{FF2B5EF4-FFF2-40B4-BE49-F238E27FC236}">
                <a16:creationId xmlns:a16="http://schemas.microsoft.com/office/drawing/2014/main" id="{4C2B2B3D-7552-5969-DE83-7C489DC95406}"/>
              </a:ext>
            </a:extLst>
          </p:cNvPr>
          <p:cNvGrpSpPr/>
          <p:nvPr/>
        </p:nvGrpSpPr>
        <p:grpSpPr>
          <a:xfrm>
            <a:off x="369988" y="2095051"/>
            <a:ext cx="2667897" cy="2667897"/>
            <a:chOff x="300447" y="2187715"/>
            <a:chExt cx="2667897" cy="2667897"/>
          </a:xfrm>
          <a:effectLst>
            <a:outerShdw blurRad="50800" dist="38100" dir="2700000" algn="tl" rotWithShape="0">
              <a:prstClr val="black">
                <a:alpha val="40000"/>
              </a:prstClr>
            </a:outerShdw>
          </a:effectLst>
        </p:grpSpPr>
        <p:sp>
          <p:nvSpPr>
            <p:cNvPr id="7" name="Rectangle 6">
              <a:extLst>
                <a:ext uri="{FF2B5EF4-FFF2-40B4-BE49-F238E27FC236}">
                  <a16:creationId xmlns:a16="http://schemas.microsoft.com/office/drawing/2014/main" id="{800F4B92-5602-86A3-EDFF-8A556C79C979}"/>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9F83DCC7-E553-51EC-4F29-A4AB66502A83}"/>
                </a:ext>
              </a:extLst>
            </p:cNvPr>
            <p:cNvSpPr txBox="1"/>
            <p:nvPr/>
          </p:nvSpPr>
          <p:spPr>
            <a:xfrm>
              <a:off x="369988" y="2536778"/>
              <a:ext cx="2528814" cy="1969770"/>
            </a:xfrm>
            <a:prstGeom prst="rect">
              <a:avLst/>
            </a:prstGeom>
            <a:noFill/>
          </p:spPr>
          <p:txBody>
            <a:bodyPr wrap="square" rtlCol="0">
              <a:spAutoFit/>
            </a:bodyPr>
            <a:lstStyle/>
            <a:p>
              <a:pPr algn="ctr"/>
              <a:r>
                <a:rPr lang="en-US" sz="12200" dirty="0">
                  <a:solidFill>
                    <a:schemeClr val="accent5">
                      <a:lumMod val="75000"/>
                    </a:schemeClr>
                  </a:solidFill>
                  <a:latin typeface="Century Gothic" panose="020B0502020202020204" pitchFamily="34" charset="0"/>
                </a:rPr>
                <a:t>P</a:t>
              </a:r>
            </a:p>
          </p:txBody>
        </p:sp>
      </p:grpSp>
      <p:grpSp>
        <p:nvGrpSpPr>
          <p:cNvPr id="20" name="Group 19">
            <a:extLst>
              <a:ext uri="{FF2B5EF4-FFF2-40B4-BE49-F238E27FC236}">
                <a16:creationId xmlns:a16="http://schemas.microsoft.com/office/drawing/2014/main" id="{5A0BEAB6-BF5C-FD73-E9FD-963DCFD99CA1}"/>
              </a:ext>
            </a:extLst>
          </p:cNvPr>
          <p:cNvGrpSpPr/>
          <p:nvPr/>
        </p:nvGrpSpPr>
        <p:grpSpPr>
          <a:xfrm>
            <a:off x="3190285" y="2095051"/>
            <a:ext cx="2667897" cy="2667897"/>
            <a:chOff x="3120744" y="2187715"/>
            <a:chExt cx="2667897" cy="2667897"/>
          </a:xfrm>
          <a:effectLst>
            <a:outerShdw blurRad="50800" dist="38100" dir="2700000" algn="tl" rotWithShape="0">
              <a:prstClr val="black">
                <a:alpha val="40000"/>
              </a:prstClr>
            </a:outerShdw>
          </a:effectLst>
        </p:grpSpPr>
        <p:sp>
          <p:nvSpPr>
            <p:cNvPr id="13" name="Rectangle 12">
              <a:extLst>
                <a:ext uri="{FF2B5EF4-FFF2-40B4-BE49-F238E27FC236}">
                  <a16:creationId xmlns:a16="http://schemas.microsoft.com/office/drawing/2014/main" id="{545A9174-1D40-74E6-4E05-ABCF313B8259}"/>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91BE8172-E583-13CF-07ED-0337A926C885}"/>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2">
                      <a:lumMod val="75000"/>
                    </a:schemeClr>
                  </a:solidFill>
                  <a:latin typeface="Century Gothic" panose="020B0502020202020204" pitchFamily="34" charset="0"/>
                </a:rPr>
                <a:t>E</a:t>
              </a:r>
            </a:p>
          </p:txBody>
        </p:sp>
      </p:grpSp>
      <p:grpSp>
        <p:nvGrpSpPr>
          <p:cNvPr id="21" name="Group 20">
            <a:extLst>
              <a:ext uri="{FF2B5EF4-FFF2-40B4-BE49-F238E27FC236}">
                <a16:creationId xmlns:a16="http://schemas.microsoft.com/office/drawing/2014/main" id="{BB905C7F-693E-0EC1-E65C-798FD677663D}"/>
              </a:ext>
            </a:extLst>
          </p:cNvPr>
          <p:cNvGrpSpPr/>
          <p:nvPr/>
        </p:nvGrpSpPr>
        <p:grpSpPr>
          <a:xfrm>
            <a:off x="6010582" y="2089170"/>
            <a:ext cx="2667897" cy="2667897"/>
            <a:chOff x="5941041" y="2181834"/>
            <a:chExt cx="2667897" cy="2667897"/>
          </a:xfrm>
          <a:effectLst>
            <a:outerShdw blurRad="50800" dist="38100" dir="2700000" algn="tl" rotWithShape="0">
              <a:prstClr val="black">
                <a:alpha val="40000"/>
              </a:prstClr>
            </a:outerShdw>
          </a:effectLst>
        </p:grpSpPr>
        <p:sp>
          <p:nvSpPr>
            <p:cNvPr id="15" name="Rectangle 14">
              <a:extLst>
                <a:ext uri="{FF2B5EF4-FFF2-40B4-BE49-F238E27FC236}">
                  <a16:creationId xmlns:a16="http://schemas.microsoft.com/office/drawing/2014/main" id="{0C864C2D-0F1C-1092-2F65-CD83F93D9CC8}"/>
                </a:ext>
              </a:extLst>
            </p:cNvPr>
            <p:cNvSpPr/>
            <p:nvPr/>
          </p:nvSpPr>
          <p:spPr>
            <a:xfrm>
              <a:off x="5941041" y="2181834"/>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A957E26F-A610-41C9-9D44-949EC3F74BCD}"/>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accent6"/>
                  </a:solidFill>
                  <a:latin typeface="Century Gothic" panose="020B0502020202020204" pitchFamily="34" charset="0"/>
                </a:rPr>
                <a:t>S</a:t>
              </a:r>
            </a:p>
          </p:txBody>
        </p:sp>
      </p:grpSp>
      <p:grpSp>
        <p:nvGrpSpPr>
          <p:cNvPr id="22" name="Group 21">
            <a:extLst>
              <a:ext uri="{FF2B5EF4-FFF2-40B4-BE49-F238E27FC236}">
                <a16:creationId xmlns:a16="http://schemas.microsoft.com/office/drawing/2014/main" id="{93A7B9EC-41E3-0DD6-527C-8AAD3D41BE90}"/>
              </a:ext>
            </a:extLst>
          </p:cNvPr>
          <p:cNvGrpSpPr/>
          <p:nvPr/>
        </p:nvGrpSpPr>
        <p:grpSpPr>
          <a:xfrm>
            <a:off x="8830879" y="2089170"/>
            <a:ext cx="2667897" cy="2667897"/>
            <a:chOff x="8761338" y="2181834"/>
            <a:chExt cx="2667897" cy="2667897"/>
          </a:xfrm>
          <a:effectLst>
            <a:outerShdw blurRad="50800" dist="38100" dir="2700000" algn="tl" rotWithShape="0">
              <a:prstClr val="black">
                <a:alpha val="40000"/>
              </a:prstClr>
            </a:outerShdw>
          </a:effectLst>
        </p:grpSpPr>
        <p:sp>
          <p:nvSpPr>
            <p:cNvPr id="17" name="Rectangle 16">
              <a:extLst>
                <a:ext uri="{FF2B5EF4-FFF2-40B4-BE49-F238E27FC236}">
                  <a16:creationId xmlns:a16="http://schemas.microsoft.com/office/drawing/2014/main" id="{68476D67-244E-F926-6B36-8D9FF3263B51}"/>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B44FBAF4-23AB-9626-BE45-E5E47F54BE11}"/>
                </a:ext>
              </a:extLst>
            </p:cNvPr>
            <p:cNvSpPr txBox="1"/>
            <p:nvPr/>
          </p:nvSpPr>
          <p:spPr>
            <a:xfrm>
              <a:off x="8830879" y="2530897"/>
              <a:ext cx="2528814" cy="1969770"/>
            </a:xfrm>
            <a:prstGeom prst="rect">
              <a:avLst/>
            </a:prstGeom>
            <a:noFill/>
          </p:spPr>
          <p:txBody>
            <a:bodyPr wrap="square" rtlCol="0">
              <a:spAutoFit/>
            </a:bodyPr>
            <a:lstStyle/>
            <a:p>
              <a:pPr algn="ctr"/>
              <a:r>
                <a:rPr lang="en-US" sz="12200" dirty="0">
                  <a:solidFill>
                    <a:srgbClr val="C00000"/>
                  </a:solidFill>
                  <a:latin typeface="Century Gothic" panose="020B0502020202020204" pitchFamily="34" charset="0"/>
                </a:rPr>
                <a:t>T</a:t>
              </a:r>
            </a:p>
          </p:txBody>
        </p:sp>
      </p:grpSp>
      <p:grpSp>
        <p:nvGrpSpPr>
          <p:cNvPr id="23" name="Group 22">
            <a:extLst>
              <a:ext uri="{FF2B5EF4-FFF2-40B4-BE49-F238E27FC236}">
                <a16:creationId xmlns:a16="http://schemas.microsoft.com/office/drawing/2014/main" id="{E22D8DB2-9019-4952-9D3A-2F0235948659}"/>
              </a:ext>
            </a:extLst>
          </p:cNvPr>
          <p:cNvGrpSpPr/>
          <p:nvPr/>
        </p:nvGrpSpPr>
        <p:grpSpPr>
          <a:xfrm>
            <a:off x="443416" y="2229702"/>
            <a:ext cx="342899" cy="342899"/>
            <a:chOff x="0" y="0"/>
            <a:chExt cx="342899" cy="342899"/>
          </a:xfrm>
        </p:grpSpPr>
        <p:sp>
          <p:nvSpPr>
            <p:cNvPr id="24" name="Teardrop 23">
              <a:extLst>
                <a:ext uri="{FF2B5EF4-FFF2-40B4-BE49-F238E27FC236}">
                  <a16:creationId xmlns:a16="http://schemas.microsoft.com/office/drawing/2014/main" id="{4F9C2B60-DC07-7B73-6DCB-F0ED313E3167}"/>
                </a:ext>
              </a:extLst>
            </p:cNvPr>
            <p:cNvSpPr/>
            <p:nvPr/>
          </p:nvSpPr>
          <p:spPr>
            <a:xfrm rot="16200000">
              <a:off x="0" y="0"/>
              <a:ext cx="342899" cy="342899"/>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5" name="Graphic 4" descr="Checkmark outline">
              <a:extLst>
                <a:ext uri="{FF2B5EF4-FFF2-40B4-BE49-F238E27FC236}">
                  <a16:creationId xmlns:a16="http://schemas.microsoft.com/office/drawing/2014/main" id="{98272F62-7131-D212-2CC3-E73BBEFFDD8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23" y="28574"/>
              <a:ext cx="238125" cy="238125"/>
            </a:xfrm>
            <a:prstGeom prst="rect">
              <a:avLst/>
            </a:prstGeom>
          </p:spPr>
        </p:pic>
      </p:grpSp>
      <p:grpSp>
        <p:nvGrpSpPr>
          <p:cNvPr id="26" name="Group 25">
            <a:extLst>
              <a:ext uri="{FF2B5EF4-FFF2-40B4-BE49-F238E27FC236}">
                <a16:creationId xmlns:a16="http://schemas.microsoft.com/office/drawing/2014/main" id="{4F37C5BF-6AD9-449B-B8A6-460059293E82}"/>
              </a:ext>
            </a:extLst>
          </p:cNvPr>
          <p:cNvGrpSpPr/>
          <p:nvPr/>
        </p:nvGrpSpPr>
        <p:grpSpPr>
          <a:xfrm>
            <a:off x="3259826" y="2205888"/>
            <a:ext cx="342899" cy="342899"/>
            <a:chOff x="0" y="0"/>
            <a:chExt cx="342899" cy="342899"/>
          </a:xfrm>
        </p:grpSpPr>
        <p:sp>
          <p:nvSpPr>
            <p:cNvPr id="27" name="Teardrop 26">
              <a:extLst>
                <a:ext uri="{FF2B5EF4-FFF2-40B4-BE49-F238E27FC236}">
                  <a16:creationId xmlns:a16="http://schemas.microsoft.com/office/drawing/2014/main" id="{FA14B090-DCAB-3C08-1930-B5BAFAC8AB3B}"/>
                </a:ext>
              </a:extLst>
            </p:cNvPr>
            <p:cNvSpPr/>
            <p:nvPr/>
          </p:nvSpPr>
          <p:spPr>
            <a:xfrm rot="16200000">
              <a:off x="0" y="0"/>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8" name="Graphic 7" descr="Piggy Bank outline">
              <a:extLst>
                <a:ext uri="{FF2B5EF4-FFF2-40B4-BE49-F238E27FC236}">
                  <a16:creationId xmlns:a16="http://schemas.microsoft.com/office/drawing/2014/main" id="{78E004C4-21B0-09F3-C6CE-0F36AF1BF5A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8098" y="9525"/>
              <a:ext cx="285750" cy="285750"/>
            </a:xfrm>
            <a:prstGeom prst="rect">
              <a:avLst/>
            </a:prstGeom>
          </p:spPr>
        </p:pic>
      </p:grpSp>
      <p:grpSp>
        <p:nvGrpSpPr>
          <p:cNvPr id="29" name="Group 28">
            <a:extLst>
              <a:ext uri="{FF2B5EF4-FFF2-40B4-BE49-F238E27FC236}">
                <a16:creationId xmlns:a16="http://schemas.microsoft.com/office/drawing/2014/main" id="{4192E29D-26DB-431E-8FAC-D83AD3F27FDD}"/>
              </a:ext>
            </a:extLst>
          </p:cNvPr>
          <p:cNvGrpSpPr/>
          <p:nvPr/>
        </p:nvGrpSpPr>
        <p:grpSpPr>
          <a:xfrm>
            <a:off x="6149618" y="2186838"/>
            <a:ext cx="342899" cy="342899"/>
            <a:chOff x="0" y="0"/>
            <a:chExt cx="342899" cy="342899"/>
          </a:xfrm>
        </p:grpSpPr>
        <p:sp>
          <p:nvSpPr>
            <p:cNvPr id="30" name="Teardrop 29">
              <a:extLst>
                <a:ext uri="{FF2B5EF4-FFF2-40B4-BE49-F238E27FC236}">
                  <a16:creationId xmlns:a16="http://schemas.microsoft.com/office/drawing/2014/main" id="{CC77854A-9AA1-1F3C-1764-7E58577E9398}"/>
                </a:ext>
              </a:extLst>
            </p:cNvPr>
            <p:cNvSpPr/>
            <p:nvPr/>
          </p:nvSpPr>
          <p:spPr>
            <a:xfrm rot="16200000">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1" name="Graphic 10" descr="Cycle with people outline">
              <a:extLst>
                <a:ext uri="{FF2B5EF4-FFF2-40B4-BE49-F238E27FC236}">
                  <a16:creationId xmlns:a16="http://schemas.microsoft.com/office/drawing/2014/main" id="{D77E4219-AB18-D7E1-ABFB-5787A04B622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049" y="9524"/>
              <a:ext cx="295275" cy="295275"/>
            </a:xfrm>
            <a:prstGeom prst="rect">
              <a:avLst/>
            </a:prstGeom>
          </p:spPr>
        </p:pic>
      </p:grpSp>
      <p:grpSp>
        <p:nvGrpSpPr>
          <p:cNvPr id="32" name="Group 31">
            <a:extLst>
              <a:ext uri="{FF2B5EF4-FFF2-40B4-BE49-F238E27FC236}">
                <a16:creationId xmlns:a16="http://schemas.microsoft.com/office/drawing/2014/main" id="{CA5D2C6A-43C6-4A77-B44D-E26E28F9270D}"/>
              </a:ext>
            </a:extLst>
          </p:cNvPr>
          <p:cNvGrpSpPr/>
          <p:nvPr/>
        </p:nvGrpSpPr>
        <p:grpSpPr>
          <a:xfrm>
            <a:off x="8973501" y="2170896"/>
            <a:ext cx="342899" cy="342899"/>
            <a:chOff x="0" y="0"/>
            <a:chExt cx="342899" cy="342899"/>
          </a:xfrm>
        </p:grpSpPr>
        <p:sp>
          <p:nvSpPr>
            <p:cNvPr id="33" name="Teardrop 32">
              <a:extLst>
                <a:ext uri="{FF2B5EF4-FFF2-40B4-BE49-F238E27FC236}">
                  <a16:creationId xmlns:a16="http://schemas.microsoft.com/office/drawing/2014/main" id="{040B8C24-FC3E-5044-C55B-170ABDC39211}"/>
                </a:ext>
              </a:extLst>
            </p:cNvPr>
            <p:cNvSpPr/>
            <p:nvPr/>
          </p:nvSpPr>
          <p:spPr>
            <a:xfrm rot="16029308">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4" name="Graphic 13" descr="Monitor with solid fill">
              <a:extLst>
                <a:ext uri="{FF2B5EF4-FFF2-40B4-BE49-F238E27FC236}">
                  <a16:creationId xmlns:a16="http://schemas.microsoft.com/office/drawing/2014/main" id="{5FCCACB4-87DC-CEA8-7923-5014D41A112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049" y="28575"/>
              <a:ext cx="276225" cy="276225"/>
            </a:xfrm>
            <a:prstGeom prst="rect">
              <a:avLst/>
            </a:prstGeom>
          </p:spPr>
        </p:pic>
      </p:gr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ound Single Corner Rectangle 1"/>
          <p:cNvSpPr/>
          <p:nvPr/>
        </p:nvSpPr>
        <p:spPr>
          <a:xfrm>
            <a:off x="4865076" y="233464"/>
            <a:ext cx="3267247" cy="466927"/>
          </a:xfrm>
          <a:prstGeom prst="round1Rect">
            <a:avLst>
              <a:gd name="adj" fmla="val 50000"/>
            </a:avLst>
          </a:prstGeom>
          <a:solidFill>
            <a:schemeClr val="accent5">
              <a:lumMod val="20000"/>
              <a:lumOff val="80000"/>
            </a:schemeClr>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accent5">
                    <a:lumMod val="75000"/>
                  </a:schemeClr>
                </a:solidFill>
                <a:latin typeface="Century Gothic" panose="020B0502020202020204" pitchFamily="34" charset="0"/>
                <a:ea typeface="Arial" charset="0"/>
                <a:cs typeface="Arial" charset="0"/>
              </a:rPr>
              <a:t>POLITICAL</a:t>
            </a:r>
          </a:p>
        </p:txBody>
      </p:sp>
      <p:sp>
        <p:nvSpPr>
          <p:cNvPr id="4" name="Rectangle 3"/>
          <p:cNvSpPr/>
          <p:nvPr/>
        </p:nvSpPr>
        <p:spPr>
          <a:xfrm>
            <a:off x="4865077" y="700391"/>
            <a:ext cx="3267247" cy="2171763"/>
          </a:xfrm>
          <a:prstGeom prst="rect">
            <a:avLst/>
          </a:prstGeom>
          <a:solidFill>
            <a:schemeClr val="bg1"/>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p:txBody>
      </p:sp>
      <p:sp>
        <p:nvSpPr>
          <p:cNvPr id="11" name="Round Single Corner Rectangle 10"/>
          <p:cNvSpPr/>
          <p:nvPr/>
        </p:nvSpPr>
        <p:spPr>
          <a:xfrm>
            <a:off x="8475784" y="233464"/>
            <a:ext cx="3267247" cy="466927"/>
          </a:xfrm>
          <a:prstGeom prst="round1Rect">
            <a:avLst>
              <a:gd name="adj" fmla="val 50000"/>
            </a:avLst>
          </a:prstGeom>
          <a:solidFill>
            <a:schemeClr val="accent2">
              <a:lumMod val="20000"/>
              <a:lumOff val="80000"/>
            </a:schemeClr>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accent2">
                    <a:lumMod val="75000"/>
                  </a:schemeClr>
                </a:solidFill>
                <a:latin typeface="Century Gothic" panose="020B0502020202020204" pitchFamily="34" charset="0"/>
                <a:ea typeface="Arial" charset="0"/>
                <a:cs typeface="Arial" charset="0"/>
              </a:rPr>
              <a:t>ECONOMIC</a:t>
            </a:r>
          </a:p>
        </p:txBody>
      </p:sp>
      <p:sp>
        <p:nvSpPr>
          <p:cNvPr id="12" name="Rectangle 11"/>
          <p:cNvSpPr/>
          <p:nvPr/>
        </p:nvSpPr>
        <p:spPr>
          <a:xfrm>
            <a:off x="8475785" y="700391"/>
            <a:ext cx="3267247" cy="2171763"/>
          </a:xfrm>
          <a:prstGeom prst="rect">
            <a:avLst/>
          </a:prstGeom>
          <a:solidFill>
            <a:schemeClr val="bg1"/>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p:txBody>
      </p:sp>
      <p:sp>
        <p:nvSpPr>
          <p:cNvPr id="13" name="Round Single Corner Rectangle 12"/>
          <p:cNvSpPr/>
          <p:nvPr/>
        </p:nvSpPr>
        <p:spPr>
          <a:xfrm>
            <a:off x="4865075" y="3168034"/>
            <a:ext cx="3267247" cy="466927"/>
          </a:xfrm>
          <a:prstGeom prst="round1Rect">
            <a:avLst>
              <a:gd name="adj" fmla="val 50000"/>
            </a:avLst>
          </a:prstGeom>
          <a:solidFill>
            <a:schemeClr val="accent6">
              <a:lumMod val="20000"/>
              <a:lumOff val="80000"/>
            </a:schemeClr>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accent6"/>
                </a:solidFill>
                <a:latin typeface="Century Gothic" panose="020B0502020202020204" pitchFamily="34" charset="0"/>
                <a:ea typeface="Arial" charset="0"/>
                <a:cs typeface="Arial" charset="0"/>
              </a:rPr>
              <a:t>SOCIAL</a:t>
            </a:r>
          </a:p>
        </p:txBody>
      </p:sp>
      <p:sp>
        <p:nvSpPr>
          <p:cNvPr id="14" name="Rectangle 13"/>
          <p:cNvSpPr/>
          <p:nvPr/>
        </p:nvSpPr>
        <p:spPr>
          <a:xfrm>
            <a:off x="4865076" y="3634961"/>
            <a:ext cx="3267247" cy="2171763"/>
          </a:xfrm>
          <a:prstGeom prst="rect">
            <a:avLst/>
          </a:prstGeom>
          <a:solidFill>
            <a:schemeClr val="bg1"/>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p:txBody>
      </p:sp>
      <p:sp>
        <p:nvSpPr>
          <p:cNvPr id="15" name="Round Single Corner Rectangle 14"/>
          <p:cNvSpPr/>
          <p:nvPr/>
        </p:nvSpPr>
        <p:spPr>
          <a:xfrm>
            <a:off x="8475783" y="3168034"/>
            <a:ext cx="3267247" cy="466927"/>
          </a:xfrm>
          <a:prstGeom prst="round1Rect">
            <a:avLst>
              <a:gd name="adj" fmla="val 50000"/>
            </a:avLst>
          </a:prstGeom>
          <a:solidFill>
            <a:schemeClr val="accent2">
              <a:lumMod val="40000"/>
              <a:lumOff val="60000"/>
            </a:schemeClr>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rgbClr val="C00000"/>
                </a:solidFill>
                <a:latin typeface="Century Gothic" panose="020B0502020202020204" pitchFamily="34" charset="0"/>
                <a:ea typeface="Arial" charset="0"/>
                <a:cs typeface="Arial" charset="0"/>
              </a:rPr>
              <a:t>TECHNOLOGICAL</a:t>
            </a:r>
          </a:p>
        </p:txBody>
      </p:sp>
      <p:sp>
        <p:nvSpPr>
          <p:cNvPr id="16" name="Rectangle 15"/>
          <p:cNvSpPr/>
          <p:nvPr/>
        </p:nvSpPr>
        <p:spPr>
          <a:xfrm>
            <a:off x="8475784" y="3634961"/>
            <a:ext cx="3267247" cy="2171763"/>
          </a:xfrm>
          <a:prstGeom prst="rect">
            <a:avLst/>
          </a:prstGeom>
          <a:solidFill>
            <a:schemeClr val="bg1"/>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a:p>
            <a:r>
              <a:rPr lang="en-US" sz="1200" dirty="0">
                <a:solidFill>
                  <a:schemeClr val="bg1">
                    <a:lumMod val="50000"/>
                  </a:schemeClr>
                </a:solidFill>
                <a:latin typeface="Century Gothic" panose="020B0502020202020204" pitchFamily="34" charset="0"/>
              </a:rPr>
              <a:t>•</a:t>
            </a:r>
          </a:p>
        </p:txBody>
      </p:sp>
      <p:grpSp>
        <p:nvGrpSpPr>
          <p:cNvPr id="10" name="Group 9"/>
          <p:cNvGrpSpPr/>
          <p:nvPr/>
        </p:nvGrpSpPr>
        <p:grpSpPr>
          <a:xfrm>
            <a:off x="541799" y="1095544"/>
            <a:ext cx="3880639" cy="3878177"/>
            <a:chOff x="365613" y="2045777"/>
            <a:chExt cx="3880639" cy="3878177"/>
          </a:xfrm>
          <a:effectLst>
            <a:reflection blurRad="63500" stA="50000" endA="300" endPos="33000" dist="50800" dir="5400000" sy="-100000" algn="bl" rotWithShape="0"/>
          </a:effectLst>
        </p:grpSpPr>
        <p:sp>
          <p:nvSpPr>
            <p:cNvPr id="18" name="Freeform 5"/>
            <p:cNvSpPr>
              <a:spLocks/>
            </p:cNvSpPr>
            <p:nvPr/>
          </p:nvSpPr>
          <p:spPr bwMode="auto">
            <a:xfrm>
              <a:off x="365613" y="2045777"/>
              <a:ext cx="1935395" cy="2328137"/>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solidFill>
              <a:schemeClr val="accent5">
                <a:lumMod val="20000"/>
                <a:lumOff val="80000"/>
              </a:schemeClr>
            </a:solidFill>
            <a:ln w="15875">
              <a:solidFill>
                <a:schemeClr val="bg1"/>
              </a:solidFill>
              <a:prstDash val="solid"/>
              <a:round/>
              <a:headEnd/>
              <a:tailEnd/>
            </a:ln>
            <a:scene3d>
              <a:camera prst="orthographicFront"/>
              <a:lightRig rig="threePt" dir="t"/>
            </a:scene3d>
            <a:sp3d contourW="12700">
              <a:bevelT/>
              <a:contourClr>
                <a:srgbClr val="002060"/>
              </a:contourClr>
            </a:sp3d>
          </p:spPr>
          <p:txBody>
            <a:bodyPr bIns="540000" anchor="ctr"/>
            <a:lstStyle/>
            <a:p>
              <a:pPr algn="ctr" eaLnBrk="1" hangingPunct="1">
                <a:defRPr/>
              </a:pPr>
              <a:r>
                <a:rPr lang="en-US" sz="6000" b="1" dirty="0">
                  <a:solidFill>
                    <a:schemeClr val="accent5">
                      <a:lumMod val="75000"/>
                    </a:schemeClr>
                  </a:solidFill>
                  <a:latin typeface="Century Gothic" panose="020B0502020202020204" pitchFamily="34" charset="0"/>
                  <a:ea typeface="Arial" charset="0"/>
                  <a:cs typeface="Arial" charset="0"/>
                </a:rPr>
                <a:t>P</a:t>
              </a:r>
              <a:endParaRPr lang="en-GB" sz="6000" b="1" dirty="0">
                <a:solidFill>
                  <a:schemeClr val="accent5">
                    <a:lumMod val="75000"/>
                  </a:schemeClr>
                </a:solidFill>
                <a:latin typeface="Century Gothic" panose="020B0502020202020204" pitchFamily="34" charset="0"/>
                <a:ea typeface="Arial" charset="0"/>
                <a:cs typeface="Arial" charset="0"/>
              </a:endParaRPr>
            </a:p>
          </p:txBody>
        </p:sp>
        <p:sp>
          <p:nvSpPr>
            <p:cNvPr id="19" name="Freeform 6"/>
            <p:cNvSpPr>
              <a:spLocks/>
            </p:cNvSpPr>
            <p:nvPr/>
          </p:nvSpPr>
          <p:spPr bwMode="auto">
            <a:xfrm>
              <a:off x="365613" y="3988559"/>
              <a:ext cx="2328138" cy="1935395"/>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solidFill>
              <a:schemeClr val="accent6">
                <a:lumMod val="20000"/>
                <a:lumOff val="80000"/>
              </a:schemeClr>
            </a:solidFill>
            <a:ln w="15875">
              <a:solidFill>
                <a:schemeClr val="bg1"/>
              </a:solidFill>
              <a:prstDash val="solid"/>
              <a:round/>
              <a:headEnd/>
              <a:tailEnd/>
            </a:ln>
            <a:scene3d>
              <a:camera prst="orthographicFront"/>
              <a:lightRig rig="threePt" dir="t"/>
            </a:scene3d>
            <a:sp3d contourW="12700">
              <a:bevelT/>
              <a:contourClr>
                <a:srgbClr val="002060"/>
              </a:contourClr>
            </a:sp3d>
          </p:spPr>
          <p:txBody>
            <a:bodyPr rIns="468000" anchor="ctr" anchorCtr="1"/>
            <a:lstStyle/>
            <a:p>
              <a:pPr eaLnBrk="1" hangingPunct="1">
                <a:defRPr/>
              </a:pPr>
              <a:r>
                <a:rPr lang="en-US" sz="6000" b="1" dirty="0">
                  <a:solidFill>
                    <a:schemeClr val="accent6"/>
                  </a:solidFill>
                  <a:latin typeface="Century Gothic" panose="020B0502020202020204" pitchFamily="34" charset="0"/>
                  <a:ea typeface="Arial" charset="0"/>
                  <a:cs typeface="Arial" charset="0"/>
                </a:rPr>
                <a:t>S</a:t>
              </a:r>
              <a:endParaRPr lang="en-GB" sz="6000" b="1" dirty="0">
                <a:solidFill>
                  <a:schemeClr val="accent6"/>
                </a:solidFill>
                <a:latin typeface="Century Gothic" panose="020B0502020202020204" pitchFamily="34" charset="0"/>
                <a:ea typeface="Arial" charset="0"/>
                <a:cs typeface="Arial" charset="0"/>
              </a:endParaRPr>
            </a:p>
          </p:txBody>
        </p:sp>
        <p:sp>
          <p:nvSpPr>
            <p:cNvPr id="20" name="Freeform 7"/>
            <p:cNvSpPr>
              <a:spLocks/>
            </p:cNvSpPr>
            <p:nvPr/>
          </p:nvSpPr>
          <p:spPr bwMode="auto">
            <a:xfrm>
              <a:off x="1915653" y="2045777"/>
              <a:ext cx="2328137" cy="1935395"/>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solidFill>
              <a:schemeClr val="accent2">
                <a:lumMod val="20000"/>
                <a:lumOff val="80000"/>
              </a:schemeClr>
            </a:solidFill>
            <a:ln w="15875">
              <a:solidFill>
                <a:schemeClr val="bg1"/>
              </a:solidFill>
              <a:prstDash val="solid"/>
              <a:round/>
              <a:headEnd/>
              <a:tailEnd/>
            </a:ln>
            <a:scene3d>
              <a:camera prst="orthographicFront"/>
              <a:lightRig rig="threePt" dir="t"/>
            </a:scene3d>
            <a:sp3d contourW="12700">
              <a:bevelT/>
              <a:contourClr>
                <a:srgbClr val="002060"/>
              </a:contourClr>
            </a:sp3d>
          </p:spPr>
          <p:txBody>
            <a:bodyPr lIns="468000" anchor="ctr"/>
            <a:lstStyle/>
            <a:p>
              <a:pPr algn="ctr" eaLnBrk="1" hangingPunct="1">
                <a:defRPr/>
              </a:pPr>
              <a:r>
                <a:rPr lang="en-US" sz="6000" b="1" dirty="0">
                  <a:solidFill>
                    <a:schemeClr val="accent2">
                      <a:lumMod val="75000"/>
                    </a:schemeClr>
                  </a:solidFill>
                  <a:latin typeface="Century Gothic" panose="020B0502020202020204" pitchFamily="34" charset="0"/>
                  <a:ea typeface="Arial" charset="0"/>
                  <a:cs typeface="Arial" charset="0"/>
                </a:rPr>
                <a:t>E</a:t>
              </a:r>
              <a:endParaRPr lang="en-GB" sz="6000" b="1" dirty="0">
                <a:solidFill>
                  <a:schemeClr val="accent2">
                    <a:lumMod val="75000"/>
                  </a:schemeClr>
                </a:solidFill>
                <a:latin typeface="Century Gothic" panose="020B0502020202020204" pitchFamily="34" charset="0"/>
                <a:ea typeface="Arial" charset="0"/>
                <a:cs typeface="Arial" charset="0"/>
              </a:endParaRPr>
            </a:p>
          </p:txBody>
        </p:sp>
        <p:sp>
          <p:nvSpPr>
            <p:cNvPr id="21" name="Freeform 8"/>
            <p:cNvSpPr>
              <a:spLocks/>
            </p:cNvSpPr>
            <p:nvPr/>
          </p:nvSpPr>
          <p:spPr bwMode="auto">
            <a:xfrm>
              <a:off x="2309626" y="3597048"/>
              <a:ext cx="1936626" cy="2326906"/>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solidFill>
              <a:schemeClr val="accent2">
                <a:lumMod val="40000"/>
                <a:lumOff val="60000"/>
              </a:schemeClr>
            </a:solidFill>
            <a:ln w="15875">
              <a:solidFill>
                <a:schemeClr val="bg1"/>
              </a:solidFill>
              <a:prstDash val="solid"/>
              <a:round/>
              <a:headEnd/>
              <a:tailEnd/>
            </a:ln>
            <a:scene3d>
              <a:camera prst="orthographicFront"/>
              <a:lightRig rig="threePt" dir="t"/>
            </a:scene3d>
            <a:sp3d contourW="12700">
              <a:bevelT/>
              <a:contourClr>
                <a:srgbClr val="002060"/>
              </a:contourClr>
            </a:sp3d>
          </p:spPr>
          <p:txBody>
            <a:bodyPr tIns="468000" anchor="ctr" anchorCtr="1"/>
            <a:lstStyle/>
            <a:p>
              <a:pPr eaLnBrk="1" hangingPunct="1">
                <a:defRPr/>
              </a:pPr>
              <a:r>
                <a:rPr lang="en-US" sz="6000" b="1" dirty="0">
                  <a:solidFill>
                    <a:srgbClr val="C00000"/>
                  </a:solidFill>
                  <a:latin typeface="Century Gothic" panose="020B0502020202020204" pitchFamily="34" charset="0"/>
                  <a:ea typeface="Arial" charset="0"/>
                  <a:cs typeface="Arial" charset="0"/>
                </a:rPr>
                <a:t>T</a:t>
              </a:r>
              <a:endParaRPr lang="en-GB" sz="6000" b="1" dirty="0">
                <a:solidFill>
                  <a:srgbClr val="C00000"/>
                </a:solidFill>
                <a:latin typeface="Century Gothic" panose="020B0502020202020204" pitchFamily="34" charset="0"/>
                <a:ea typeface="Arial" charset="0"/>
                <a:cs typeface="Arial" charset="0"/>
              </a:endParaRPr>
            </a:p>
          </p:txBody>
        </p:sp>
      </p:grpSp>
      <p:sp>
        <p:nvSpPr>
          <p:cNvPr id="3" name="Rectangle 7">
            <a:extLst>
              <a:ext uri="{FF2B5EF4-FFF2-40B4-BE49-F238E27FC236}">
                <a16:creationId xmlns:a16="http://schemas.microsoft.com/office/drawing/2014/main" id="{3AF70EED-0A03-B6B9-36C1-6A7B3166596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7B7A64F6-A1E9-22D4-D8B1-777E21325ED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4884E03E-8658-5D51-AC28-E2535633E3E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 DIAGRAM PRESENTATION</a:t>
            </a:r>
            <a:endParaRPr lang="en-US" dirty="0">
              <a:solidFill>
                <a:schemeClr val="bg1"/>
              </a:solidFill>
              <a:latin typeface="Century Gothic" panose="020B0502020202020204" pitchFamily="34" charset="0"/>
              <a:ea typeface="Arial" charset="0"/>
              <a:cs typeface="Arial" charset="0"/>
            </a:endParaRPr>
          </a:p>
        </p:txBody>
      </p:sp>
      <p:grpSp>
        <p:nvGrpSpPr>
          <p:cNvPr id="24" name="Group 23">
            <a:extLst>
              <a:ext uri="{FF2B5EF4-FFF2-40B4-BE49-F238E27FC236}">
                <a16:creationId xmlns:a16="http://schemas.microsoft.com/office/drawing/2014/main" id="{D3C9A550-33C6-8F9C-B3BB-48BECD8A7D67}"/>
              </a:ext>
            </a:extLst>
          </p:cNvPr>
          <p:cNvGrpSpPr/>
          <p:nvPr/>
        </p:nvGrpSpPr>
        <p:grpSpPr>
          <a:xfrm>
            <a:off x="4960954" y="295476"/>
            <a:ext cx="342899" cy="342899"/>
            <a:chOff x="0" y="0"/>
            <a:chExt cx="342899" cy="342899"/>
          </a:xfrm>
        </p:grpSpPr>
        <p:sp>
          <p:nvSpPr>
            <p:cNvPr id="25" name="Teardrop 24">
              <a:extLst>
                <a:ext uri="{FF2B5EF4-FFF2-40B4-BE49-F238E27FC236}">
                  <a16:creationId xmlns:a16="http://schemas.microsoft.com/office/drawing/2014/main" id="{9DEB7600-1B3E-0389-8136-B169C248EB96}"/>
                </a:ext>
              </a:extLst>
            </p:cNvPr>
            <p:cNvSpPr/>
            <p:nvPr/>
          </p:nvSpPr>
          <p:spPr>
            <a:xfrm rot="16200000">
              <a:off x="0" y="0"/>
              <a:ext cx="342899" cy="342899"/>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6" name="Graphic 4" descr="Checkmark outline">
              <a:extLst>
                <a:ext uri="{FF2B5EF4-FFF2-40B4-BE49-F238E27FC236}">
                  <a16:creationId xmlns:a16="http://schemas.microsoft.com/office/drawing/2014/main" id="{2E395AD7-259F-4E37-A061-0E218D395C0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623" y="28574"/>
              <a:ext cx="238125" cy="238125"/>
            </a:xfrm>
            <a:prstGeom prst="rect">
              <a:avLst/>
            </a:prstGeom>
          </p:spPr>
        </p:pic>
      </p:grpSp>
      <p:grpSp>
        <p:nvGrpSpPr>
          <p:cNvPr id="27" name="Group 26">
            <a:extLst>
              <a:ext uri="{FF2B5EF4-FFF2-40B4-BE49-F238E27FC236}">
                <a16:creationId xmlns:a16="http://schemas.microsoft.com/office/drawing/2014/main" id="{240BD210-8235-3838-C414-4B733193BA00}"/>
              </a:ext>
            </a:extLst>
          </p:cNvPr>
          <p:cNvGrpSpPr/>
          <p:nvPr/>
        </p:nvGrpSpPr>
        <p:grpSpPr>
          <a:xfrm>
            <a:off x="8584861" y="295477"/>
            <a:ext cx="342899" cy="342899"/>
            <a:chOff x="0" y="0"/>
            <a:chExt cx="342899" cy="342899"/>
          </a:xfrm>
        </p:grpSpPr>
        <p:sp>
          <p:nvSpPr>
            <p:cNvPr id="28" name="Teardrop 27">
              <a:extLst>
                <a:ext uri="{FF2B5EF4-FFF2-40B4-BE49-F238E27FC236}">
                  <a16:creationId xmlns:a16="http://schemas.microsoft.com/office/drawing/2014/main" id="{F54FA5AE-2882-3B37-A5BB-68726403DB63}"/>
                </a:ext>
              </a:extLst>
            </p:cNvPr>
            <p:cNvSpPr/>
            <p:nvPr/>
          </p:nvSpPr>
          <p:spPr>
            <a:xfrm rot="16200000">
              <a:off x="0" y="0"/>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9" name="Graphic 7" descr="Piggy Bank outline">
              <a:extLst>
                <a:ext uri="{FF2B5EF4-FFF2-40B4-BE49-F238E27FC236}">
                  <a16:creationId xmlns:a16="http://schemas.microsoft.com/office/drawing/2014/main" id="{FB83E261-2644-78A5-AAC2-B7A41B6FCC8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098" y="9525"/>
              <a:ext cx="285750" cy="285750"/>
            </a:xfrm>
            <a:prstGeom prst="rect">
              <a:avLst/>
            </a:prstGeom>
          </p:spPr>
        </p:pic>
      </p:grpSp>
      <p:grpSp>
        <p:nvGrpSpPr>
          <p:cNvPr id="30" name="Group 29">
            <a:extLst>
              <a:ext uri="{FF2B5EF4-FFF2-40B4-BE49-F238E27FC236}">
                <a16:creationId xmlns:a16="http://schemas.microsoft.com/office/drawing/2014/main" id="{A22DFCE4-0851-5221-E843-67D4E433DA3F}"/>
              </a:ext>
            </a:extLst>
          </p:cNvPr>
          <p:cNvGrpSpPr/>
          <p:nvPr/>
        </p:nvGrpSpPr>
        <p:grpSpPr>
          <a:xfrm>
            <a:off x="4956189" y="3252231"/>
            <a:ext cx="342899" cy="342899"/>
            <a:chOff x="0" y="0"/>
            <a:chExt cx="342899" cy="342899"/>
          </a:xfrm>
        </p:grpSpPr>
        <p:sp>
          <p:nvSpPr>
            <p:cNvPr id="31" name="Teardrop 30">
              <a:extLst>
                <a:ext uri="{FF2B5EF4-FFF2-40B4-BE49-F238E27FC236}">
                  <a16:creationId xmlns:a16="http://schemas.microsoft.com/office/drawing/2014/main" id="{FC8F14DC-7037-409D-FE57-3C1E205D5BE9}"/>
                </a:ext>
              </a:extLst>
            </p:cNvPr>
            <p:cNvSpPr/>
            <p:nvPr/>
          </p:nvSpPr>
          <p:spPr>
            <a:xfrm rot="16200000">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2" name="Graphic 10" descr="Cycle with people outline">
              <a:extLst>
                <a:ext uri="{FF2B5EF4-FFF2-40B4-BE49-F238E27FC236}">
                  <a16:creationId xmlns:a16="http://schemas.microsoft.com/office/drawing/2014/main" id="{0CBC6744-14D8-FCCB-6B39-18F59BA993E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049" y="9524"/>
              <a:ext cx="295275" cy="295275"/>
            </a:xfrm>
            <a:prstGeom prst="rect">
              <a:avLst/>
            </a:prstGeom>
          </p:spPr>
        </p:pic>
      </p:grpSp>
      <p:grpSp>
        <p:nvGrpSpPr>
          <p:cNvPr id="33" name="Group 32">
            <a:extLst>
              <a:ext uri="{FF2B5EF4-FFF2-40B4-BE49-F238E27FC236}">
                <a16:creationId xmlns:a16="http://schemas.microsoft.com/office/drawing/2014/main" id="{A1FA50B0-3864-92C8-F41B-430DA25FF4E0}"/>
              </a:ext>
            </a:extLst>
          </p:cNvPr>
          <p:cNvGrpSpPr/>
          <p:nvPr/>
        </p:nvGrpSpPr>
        <p:grpSpPr>
          <a:xfrm>
            <a:off x="8565810" y="3230047"/>
            <a:ext cx="342899" cy="342899"/>
            <a:chOff x="0" y="0"/>
            <a:chExt cx="342899" cy="342899"/>
          </a:xfrm>
        </p:grpSpPr>
        <p:sp>
          <p:nvSpPr>
            <p:cNvPr id="34" name="Teardrop 33">
              <a:extLst>
                <a:ext uri="{FF2B5EF4-FFF2-40B4-BE49-F238E27FC236}">
                  <a16:creationId xmlns:a16="http://schemas.microsoft.com/office/drawing/2014/main" id="{B0E5F651-49FA-F0F6-7FA3-1C7B60874A60}"/>
                </a:ext>
              </a:extLst>
            </p:cNvPr>
            <p:cNvSpPr/>
            <p:nvPr/>
          </p:nvSpPr>
          <p:spPr>
            <a:xfrm rot="16029308">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5" name="Graphic 13" descr="Monitor with solid fill">
              <a:extLst>
                <a:ext uri="{FF2B5EF4-FFF2-40B4-BE49-F238E27FC236}">
                  <a16:creationId xmlns:a16="http://schemas.microsoft.com/office/drawing/2014/main" id="{190D0A56-817C-584B-1F90-3F441D7E8B8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049" y="28575"/>
              <a:ext cx="276225" cy="276225"/>
            </a:xfrm>
            <a:prstGeom prst="rect">
              <a:avLst/>
            </a:prstGeom>
          </p:spPr>
        </p:pic>
      </p:gr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SWOT_Puzzle_PPT" id="{26C3A571-B622-014E-B447-EE24B187C9EA}" vid="{D3012249-32A7-F646-8635-FF69A7C95B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Temp_SWOT_Puzzle_PPT</Template>
  <TotalTime>14</TotalTime>
  <Words>135</Words>
  <Application>Microsoft Macintosh PowerPoint</Application>
  <PresentationFormat>Widescreen</PresentationFormat>
  <Paragraphs>36</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2</cp:revision>
  <dcterms:created xsi:type="dcterms:W3CDTF">2020-06-15T16:30:43Z</dcterms:created>
  <dcterms:modified xsi:type="dcterms:W3CDTF">2022-10-28T20:34:11Z</dcterms:modified>
</cp:coreProperties>
</file>